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257" r:id="rId2"/>
    <p:sldId id="256" r:id="rId3"/>
    <p:sldId id="260" r:id="rId4"/>
    <p:sldId id="267" r:id="rId5"/>
    <p:sldId id="261" r:id="rId6"/>
    <p:sldId id="264" r:id="rId7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3399"/>
    <a:srgbClr val="FF66CC"/>
    <a:srgbClr val="FF7C80"/>
    <a:srgbClr val="00FF00"/>
    <a:srgbClr val="FF0000"/>
    <a:srgbClr val="FFFF00"/>
    <a:srgbClr val="FFCC66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CB12FEE-9A4A-48F9-AFC6-3809C30EBFE6}" v="5" dt="2020-11-19T18:40:25.91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503" autoAdjust="0"/>
    <p:restoredTop sz="86401" autoAdjust="0"/>
  </p:normalViewPr>
  <p:slideViewPr>
    <p:cSldViewPr>
      <p:cViewPr varScale="1">
        <p:scale>
          <a:sx n="69" d="100"/>
          <a:sy n="69" d="100"/>
        </p:scale>
        <p:origin x="1096" y="44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microsoft.com/office/2015/10/relationships/revisionInfo" Target="revisionInfo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Francesco Pica" userId="ecd2054f-1594-4d2a-820b-99ad58711ae0" providerId="ADAL" clId="{D0813F1C-348D-479C-BABF-D0BB702737C2}"/>
    <pc:docChg chg="undo custSel modSld">
      <pc:chgData name="Francesco Pica" userId="ecd2054f-1594-4d2a-820b-99ad58711ae0" providerId="ADAL" clId="{D0813F1C-348D-479C-BABF-D0BB702737C2}" dt="2020-11-20T06:26:20.586" v="101" actId="20577"/>
      <pc:docMkLst>
        <pc:docMk/>
      </pc:docMkLst>
      <pc:sldChg chg="modSp mod">
        <pc:chgData name="Francesco Pica" userId="ecd2054f-1594-4d2a-820b-99ad58711ae0" providerId="ADAL" clId="{D0813F1C-348D-479C-BABF-D0BB702737C2}" dt="2020-11-20T06:26:20.586" v="101" actId="20577"/>
        <pc:sldMkLst>
          <pc:docMk/>
          <pc:sldMk cId="0" sldId="256"/>
        </pc:sldMkLst>
        <pc:spChg chg="mod">
          <ac:chgData name="Francesco Pica" userId="ecd2054f-1594-4d2a-820b-99ad58711ae0" providerId="ADAL" clId="{D0813F1C-348D-479C-BABF-D0BB702737C2}" dt="2020-11-20T06:26:20.586" v="101" actId="20577"/>
          <ac:spMkLst>
            <pc:docMk/>
            <pc:sldMk cId="0" sldId="256"/>
            <ac:spMk id="7171" creationId="{00000000-0000-0000-0000-000000000000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95729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990742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048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661369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53515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92680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/>
              <a:t>Click to edit Master subtitle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FS_VMR Status Update</a:t>
            </a:r>
            <a:br>
              <a:rPr lang="en-US" dirty="0"/>
            </a:br>
            <a:r>
              <a:rPr lang="en-US" dirty="0">
                <a:solidFill>
                  <a:srgbClr val="FF0000"/>
                </a:solidFill>
              </a:rPr>
              <a:t>Study on vehicle-mounted relays 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Francesco Pica</a:t>
            </a:r>
          </a:p>
          <a:p>
            <a:r>
              <a:rPr lang="en-US" dirty="0"/>
              <a:t>Qualcomm</a:t>
            </a:r>
          </a:p>
          <a:p>
            <a:r>
              <a:rPr lang="en-US" dirty="0"/>
              <a:t>FS_VMR Rapporteur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dirty="0"/>
              <a:t>S1-204375</a:t>
            </a:r>
          </a:p>
          <a:p>
            <a:pPr eaLnBrk="0" hangingPunct="0"/>
            <a:r>
              <a:rPr lang="en-GB" sz="1800" b="1" i="1" dirty="0">
                <a:solidFill>
                  <a:srgbClr val="0070C0"/>
                </a:solidFill>
                <a:ea typeface="MS Mincho" pitchFamily="49" charset="-128"/>
              </a:rPr>
              <a:t>(revision of S1-20xxxx)</a:t>
            </a:r>
            <a:endParaRPr lang="en-GB" b="1" dirty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3206007" cy="5360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#92e</a:t>
            </a:r>
          </a:p>
          <a:p>
            <a:r>
              <a:rPr lang="en-GB" sz="1200" b="1" dirty="0"/>
              <a:t>Electronic Meeting, 10-19 November 2020</a:t>
            </a:r>
            <a:endParaRPr lang="en-GB" sz="1200" dirty="0"/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dirty="0"/>
              <a:t>FS_VMR</a:t>
            </a:r>
            <a:r>
              <a:rPr lang="en-GB" dirty="0"/>
              <a:t> 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Progress made at this meeting</a:t>
            </a:r>
          </a:p>
          <a:p>
            <a:pPr lvl="1">
              <a:defRPr/>
            </a:pPr>
            <a:r>
              <a:rPr lang="en-GB" dirty="0"/>
              <a:t>Agreed TR skeleton, and scope </a:t>
            </a:r>
          </a:p>
          <a:p>
            <a:pPr lvl="1">
              <a:defRPr/>
            </a:pPr>
            <a:r>
              <a:rPr lang="en-GB" dirty="0"/>
              <a:t>Agreed draft overview section</a:t>
            </a:r>
          </a:p>
          <a:p>
            <a:pPr lvl="1">
              <a:defRPr/>
            </a:pPr>
            <a:r>
              <a:rPr lang="en-GB" dirty="0"/>
              <a:t>Agreed 16 use cases </a:t>
            </a:r>
          </a:p>
          <a:p>
            <a:pPr lvl="1">
              <a:defRPr/>
            </a:pPr>
            <a:r>
              <a:rPr lang="en-GB" dirty="0"/>
              <a:t>Agreed draft on other considerations</a:t>
            </a:r>
          </a:p>
          <a:p>
            <a:pPr marL="457200" lvl="1" indent="0">
              <a:buFontTx/>
              <a:buNone/>
              <a:defRPr/>
            </a:pPr>
            <a: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>
              <a:defRPr/>
            </a:pPr>
            <a:r>
              <a:rPr lang="en-GB" dirty="0"/>
              <a:t>Work/Study Item Completion: 35%</a:t>
            </a:r>
          </a:p>
          <a:p>
            <a:pPr>
              <a:defRPr/>
            </a:pPr>
            <a:endParaRPr lang="en-GB" dirty="0"/>
          </a:p>
          <a:p>
            <a:pPr>
              <a:defRPr/>
            </a:pPr>
            <a:r>
              <a:rPr lang="en-GB" dirty="0"/>
              <a:t>Controversial issues</a:t>
            </a:r>
          </a:p>
          <a:p>
            <a:pPr lvl="1">
              <a:defRPr/>
            </a:pPr>
            <a:r>
              <a:rPr lang="en-GB" dirty="0"/>
              <a:t>None</a:t>
            </a:r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dirty="0"/>
              <a:t>FS_VMR </a:t>
            </a:r>
            <a:r>
              <a:rPr lang="en-GB" dirty="0"/>
              <a:t>Planning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Planning for subsequent meetings</a:t>
            </a:r>
          </a:p>
          <a:p>
            <a:pPr lvl="1">
              <a:defRPr/>
            </a:pPr>
            <a:r>
              <a:rPr lang="en-GB" dirty="0"/>
              <a:t>SA1#92e_adhoc (Jan 2021): 60%</a:t>
            </a:r>
          </a:p>
          <a:p>
            <a:pPr lvl="2">
              <a:defRPr/>
            </a:pPr>
            <a:r>
              <a:rPr lang="en-GB" dirty="0"/>
              <a:t>New/Updated use cases and potential requirements</a:t>
            </a:r>
          </a:p>
          <a:p>
            <a:pPr lvl="1">
              <a:defRPr/>
            </a:pPr>
            <a:r>
              <a:rPr lang="en-GB" dirty="0"/>
              <a:t>SA1#93 (Feb-Mar 2021): 80%</a:t>
            </a:r>
          </a:p>
          <a:p>
            <a:pPr lvl="2">
              <a:defRPr/>
            </a:pPr>
            <a:r>
              <a:rPr lang="en-GB" dirty="0"/>
              <a:t>New/Updated use cases and potential requirements</a:t>
            </a:r>
          </a:p>
          <a:p>
            <a:pPr lvl="2">
              <a:defRPr/>
            </a:pPr>
            <a:r>
              <a:rPr lang="en-GB" dirty="0"/>
              <a:t>Start consolidation</a:t>
            </a:r>
          </a:p>
          <a:p>
            <a:pPr lvl="1">
              <a:defRPr/>
            </a:pPr>
            <a:r>
              <a:rPr lang="en-GB" dirty="0"/>
              <a:t>SA1#94e (May 2021): 100%</a:t>
            </a:r>
          </a:p>
          <a:p>
            <a:pPr lvl="2">
              <a:defRPr/>
            </a:pPr>
            <a:r>
              <a:rPr lang="en-GB" dirty="0"/>
              <a:t>Updated use cases and potential requirements</a:t>
            </a:r>
          </a:p>
          <a:p>
            <a:pPr lvl="2">
              <a:defRPr/>
            </a:pPr>
            <a:r>
              <a:rPr lang="en-GB" dirty="0"/>
              <a:t>Complete consolidation and conclusions</a:t>
            </a:r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3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/>
              <a:t>Work plan between meetings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Email coordination </a:t>
            </a:r>
          </a:p>
          <a:p>
            <a:pPr lvl="1">
              <a:defRPr/>
            </a:pPr>
            <a:r>
              <a:rPr lang="en-GB" dirty="0"/>
              <a:t>Coordination among interested/contributing companies, about planned inputs, use cases, etc.</a:t>
            </a:r>
          </a:p>
          <a:p>
            <a:pPr lvl="1">
              <a:defRPr/>
            </a:pPr>
            <a:r>
              <a:rPr lang="en-GB" dirty="0"/>
              <a:t>Before each SA1 meeting</a:t>
            </a:r>
          </a:p>
          <a:p>
            <a:pPr lvl="1">
              <a:defRPr/>
            </a:pPr>
            <a:r>
              <a:rPr lang="en-GB" dirty="0"/>
              <a:t>To be moderated by the rapporteur </a:t>
            </a:r>
          </a:p>
          <a:p>
            <a:pPr lvl="1">
              <a:defRPr/>
            </a:pPr>
            <a:endParaRPr lang="en-GB" dirty="0"/>
          </a:p>
        </p:txBody>
      </p:sp>
      <p:sp>
        <p:nvSpPr>
          <p:cNvPr id="1024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637BB5CD-6F85-4063-8FDF-401E4BDFB3BA}" type="slidenum">
              <a:rPr lang="en-GB" sz="1600"/>
              <a:pPr/>
              <a:t>4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2260587723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76672"/>
            <a:ext cx="6910387" cy="782637"/>
          </a:xfrm>
        </p:spPr>
        <p:txBody>
          <a:bodyPr/>
          <a:lstStyle/>
          <a:p>
            <a:r>
              <a:rPr lang="en-US" dirty="0"/>
              <a:t>FS_VMR</a:t>
            </a:r>
            <a:r>
              <a:rPr lang="en-GB" dirty="0"/>
              <a:t> Completion 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569200" cy="5113337"/>
          </a:xfrm>
        </p:spPr>
        <p:txBody>
          <a:bodyPr/>
          <a:lstStyle/>
          <a:p>
            <a:pPr>
              <a:defRPr/>
            </a:pPr>
            <a:r>
              <a:rPr lang="en-GB" sz="2400" dirty="0"/>
              <a:t>Current expected completion dates:</a:t>
            </a:r>
          </a:p>
          <a:p>
            <a:pPr lvl="1">
              <a:defRPr/>
            </a:pPr>
            <a:r>
              <a:rPr lang="en-GB" sz="2000" dirty="0"/>
              <a:t>For information: SA#91 (03/2021)</a:t>
            </a:r>
          </a:p>
          <a:p>
            <a:pPr lvl="1">
              <a:defRPr/>
            </a:pPr>
            <a:r>
              <a:rPr lang="en-GB" sz="2000" dirty="0"/>
              <a:t>For approval: SA#92 (06/2021)</a:t>
            </a:r>
          </a:p>
          <a:p>
            <a:pPr lvl="1">
              <a:defRPr/>
            </a:pPr>
            <a:endParaRPr lang="en-GB" sz="2000" dirty="0"/>
          </a:p>
          <a:p>
            <a:pPr>
              <a:defRPr/>
            </a:pPr>
            <a:r>
              <a:rPr lang="en-GB" sz="2400" dirty="0">
                <a:solidFill>
                  <a:srgbClr val="FF0000"/>
                </a:solidFill>
              </a:rPr>
              <a:t>Have these dates been changed at this meeting? n</a:t>
            </a:r>
          </a:p>
          <a:p>
            <a:pPr lvl="1">
              <a:defRPr/>
            </a:pP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If yes, previous target completion dates:</a:t>
            </a:r>
          </a:p>
          <a:p>
            <a:pPr lvl="2">
              <a:defRPr/>
            </a:pPr>
            <a:r>
              <a:rPr lang="en-GB" sz="1600" dirty="0">
                <a:solidFill>
                  <a:schemeClr val="bg1">
                    <a:lumMod val="65000"/>
                  </a:schemeClr>
                </a:solidFill>
              </a:rPr>
              <a:t>For information: &lt;mm/</a:t>
            </a:r>
            <a:r>
              <a:rPr lang="en-GB" sz="1600" dirty="0" err="1">
                <a:solidFill>
                  <a:schemeClr val="bg1">
                    <a:lumMod val="65000"/>
                  </a:schemeClr>
                </a:solidFill>
              </a:rPr>
              <a:t>yyyy</a:t>
            </a:r>
            <a:r>
              <a:rPr lang="en-GB" sz="1600" dirty="0">
                <a:solidFill>
                  <a:schemeClr val="bg1">
                    <a:lumMod val="65000"/>
                  </a:schemeClr>
                </a:solidFill>
              </a:rPr>
              <a:t>&gt; </a:t>
            </a:r>
            <a:r>
              <a:rPr lang="en-GB" sz="1600" dirty="0" err="1">
                <a:solidFill>
                  <a:schemeClr val="bg1">
                    <a:lumMod val="65000"/>
                  </a:schemeClr>
                </a:solidFill>
              </a:rPr>
              <a:t>SA#xx</a:t>
            </a:r>
            <a:r>
              <a:rPr lang="en-GB" sz="1600" dirty="0">
                <a:solidFill>
                  <a:schemeClr val="bg1">
                    <a:lumMod val="65000"/>
                  </a:schemeClr>
                </a:solidFill>
              </a:rPr>
              <a:t> </a:t>
            </a:r>
          </a:p>
          <a:p>
            <a:pPr lvl="2">
              <a:defRPr/>
            </a:pPr>
            <a:r>
              <a:rPr lang="en-GB" sz="1600" dirty="0">
                <a:solidFill>
                  <a:schemeClr val="bg1">
                    <a:lumMod val="65000"/>
                  </a:schemeClr>
                </a:solidFill>
              </a:rPr>
              <a:t>For approval: &lt;mm/</a:t>
            </a:r>
            <a:r>
              <a:rPr lang="en-GB" sz="1600" dirty="0" err="1">
                <a:solidFill>
                  <a:schemeClr val="bg1">
                    <a:lumMod val="65000"/>
                  </a:schemeClr>
                </a:solidFill>
              </a:rPr>
              <a:t>yyyy</a:t>
            </a:r>
            <a:r>
              <a:rPr lang="en-GB" sz="1600" dirty="0">
                <a:solidFill>
                  <a:schemeClr val="bg1">
                    <a:lumMod val="65000"/>
                  </a:schemeClr>
                </a:solidFill>
              </a:rPr>
              <a:t>&gt; </a:t>
            </a:r>
            <a:r>
              <a:rPr lang="en-GB" sz="1600" dirty="0" err="1">
                <a:solidFill>
                  <a:schemeClr val="bg1">
                    <a:lumMod val="65000"/>
                  </a:schemeClr>
                </a:solidFill>
              </a:rPr>
              <a:t>SA#xx</a:t>
            </a:r>
            <a:r>
              <a:rPr lang="en-GB" sz="1600" dirty="0">
                <a:solidFill>
                  <a:schemeClr val="bg1">
                    <a:lumMod val="65000"/>
                  </a:schemeClr>
                </a:solidFill>
              </a:rPr>
              <a:t> </a:t>
            </a:r>
          </a:p>
          <a:p>
            <a:pPr lvl="1">
              <a:defRPr/>
            </a:pPr>
            <a:endParaRPr lang="en-GB" sz="2200" dirty="0"/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5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dirty="0"/>
              <a:t>FS_VMR</a:t>
            </a:r>
            <a:r>
              <a:rPr lang="en-GB" dirty="0"/>
              <a:t> History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sz="2400" dirty="0"/>
              <a:t>This WI has been approved at SA#89e</a:t>
            </a:r>
          </a:p>
          <a:p>
            <a:pPr lvl="1">
              <a:defRPr/>
            </a:pPr>
            <a:r>
              <a:rPr lang="en-GB" sz="2000" dirty="0"/>
              <a:t>Approved WID is in </a:t>
            </a:r>
            <a:r>
              <a:rPr lang="en-GB" sz="2000" dirty="0" err="1"/>
              <a:t>tdoc</a:t>
            </a:r>
            <a:r>
              <a:rPr lang="en-GB" sz="2000" dirty="0"/>
              <a:t> SP-200798</a:t>
            </a:r>
          </a:p>
          <a:p>
            <a:pPr lvl="0"/>
            <a:endParaRPr lang="en-GB" sz="2400" dirty="0"/>
          </a:p>
          <a:p>
            <a:pPr lvl="0"/>
            <a:r>
              <a:rPr lang="en-GB" sz="2400" dirty="0"/>
              <a:t>History of completion rates</a:t>
            </a:r>
          </a:p>
          <a:p>
            <a:pPr lvl="1">
              <a:defRPr/>
            </a:pPr>
            <a:r>
              <a:rPr lang="en-GB" sz="2000" dirty="0"/>
              <a:t>N.A.</a:t>
            </a:r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6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36032715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243</TotalTime>
  <Words>273</Words>
  <Application>Microsoft Office PowerPoint</Application>
  <PresentationFormat>On-screen Show (4:3)</PresentationFormat>
  <Paragraphs>61</Paragraphs>
  <Slides>6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Arial</vt:lpstr>
      <vt:lpstr>Bookman Old Style</vt:lpstr>
      <vt:lpstr>Times New Roman</vt:lpstr>
      <vt:lpstr>Blank Presentation</vt:lpstr>
      <vt:lpstr>FS_VMR Status Update Study on vehicle-mounted relays </vt:lpstr>
      <vt:lpstr>FS_VMR Progress</vt:lpstr>
      <vt:lpstr>FS_VMR Planning</vt:lpstr>
      <vt:lpstr>Work plan between meetings</vt:lpstr>
      <vt:lpstr>FS_VMR Completion Date</vt:lpstr>
      <vt:lpstr>FS_VMR History</vt:lpstr>
    </vt:vector>
  </TitlesOfParts>
  <Company>MCC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Francesco Pica</cp:lastModifiedBy>
  <cp:revision>339</cp:revision>
  <cp:lastPrinted>2000-01-14T10:02:55Z</cp:lastPrinted>
  <dcterms:created xsi:type="dcterms:W3CDTF">1999-11-22T09:19:47Z</dcterms:created>
  <dcterms:modified xsi:type="dcterms:W3CDTF">2020-11-20T06:26:49Z</dcterms:modified>
  <cp:category>Presentation</cp:category>
</cp:coreProperties>
</file>