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7" r:id="rId2"/>
    <p:sldId id="256" r:id="rId3"/>
    <p:sldId id="260" r:id="rId4"/>
    <p:sldId id="267" r:id="rId5"/>
    <p:sldId id="261" r:id="rId6"/>
    <p:sldId id="264" r:id="rId7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301" autoAdjust="0"/>
    <p:restoredTop sz="86401" autoAdjust="0"/>
  </p:normalViewPr>
  <p:slideViewPr>
    <p:cSldViewPr>
      <p:cViewPr varScale="1">
        <p:scale>
          <a:sx n="152" d="100"/>
          <a:sy n="152" d="100"/>
        </p:scale>
        <p:origin x="1056" y="176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66136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92680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4632" cy="1658615"/>
          </a:xfrm>
        </p:spPr>
        <p:txBody>
          <a:bodyPr/>
          <a:lstStyle/>
          <a:p>
            <a:r>
              <a:rPr lang="en-US" dirty="0"/>
              <a:t>FS_PALS Status Update</a:t>
            </a:r>
            <a:br>
              <a:rPr lang="en-US" dirty="0"/>
            </a:br>
            <a:r>
              <a:rPr lang="en-US" dirty="0">
                <a:solidFill>
                  <a:srgbClr val="FF0000"/>
                </a:solidFill>
              </a:rPr>
              <a:t>Study on 5G Networks Providing Access </a:t>
            </a:r>
            <a:br>
              <a:rPr lang="en-US" dirty="0">
                <a:solidFill>
                  <a:srgbClr val="FF0000"/>
                </a:solidFill>
              </a:rPr>
            </a:br>
            <a:r>
              <a:rPr lang="en-US" dirty="0">
                <a:solidFill>
                  <a:srgbClr val="FF0000"/>
                </a:solidFill>
              </a:rPr>
              <a:t>to Localized Services</a:t>
            </a:r>
            <a:br>
              <a:rPr lang="en-US" dirty="0">
                <a:solidFill>
                  <a:srgbClr val="FF0000"/>
                </a:solidFill>
              </a:rPr>
            </a:b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Jack Nasielski</a:t>
            </a:r>
          </a:p>
          <a:p>
            <a:r>
              <a:rPr lang="en-US" dirty="0"/>
              <a:t>Qualcomm</a:t>
            </a:r>
          </a:p>
          <a:p>
            <a:r>
              <a:rPr lang="en-US" dirty="0"/>
              <a:t>FS_PALS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b="1" dirty="0"/>
              <a:t>S1-204374</a:t>
            </a:r>
          </a:p>
          <a:p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(revision of S1-20xxxx)</a:t>
            </a:r>
            <a:endParaRPr lang="en-GB" sz="1800" b="1" dirty="0"/>
          </a:p>
          <a:p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3206007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#92e</a:t>
            </a:r>
          </a:p>
          <a:p>
            <a:r>
              <a:rPr lang="en-GB" sz="1200" b="1" dirty="0"/>
              <a:t>Electronic Meeting, 10-19 November 2020</a:t>
            </a:r>
            <a:endParaRPr lang="en-GB" sz="12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/>
              <a:t>FS_PALS</a:t>
            </a:r>
            <a:r>
              <a:rPr lang="en-GB" dirty="0"/>
              <a:t>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 lvl="1">
              <a:defRPr/>
            </a:pPr>
            <a:r>
              <a:rPr lang="en-GB" dirty="0"/>
              <a:t>Agree TR skeleton, scope and overview</a:t>
            </a:r>
          </a:p>
          <a:p>
            <a:pPr lvl="1">
              <a:defRPr/>
            </a:pPr>
            <a:r>
              <a:rPr lang="en-GB" dirty="0"/>
              <a:t>Agree initial use cases</a:t>
            </a:r>
          </a:p>
          <a:p>
            <a:pPr marL="45720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defRPr/>
            </a:pPr>
            <a:r>
              <a:rPr lang="en-GB" dirty="0"/>
              <a:t>Work/Study Item Completion: 35%</a:t>
            </a:r>
          </a:p>
          <a:p>
            <a:pPr>
              <a:defRPr/>
            </a:pPr>
            <a:endParaRPr lang="en-GB" dirty="0"/>
          </a:p>
          <a:p>
            <a:pPr>
              <a:defRPr/>
            </a:pPr>
            <a:r>
              <a:rPr lang="en-GB" dirty="0"/>
              <a:t>Controversial issues</a:t>
            </a:r>
          </a:p>
          <a:p>
            <a:pPr lvl="1">
              <a:defRPr/>
            </a:pPr>
            <a:r>
              <a:rPr lang="en-GB" dirty="0"/>
              <a:t>None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/>
              <a:t>FS_PALS </a:t>
            </a:r>
            <a:r>
              <a:rPr lang="en-GB" dirty="0"/>
              <a:t>Planning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Planning for subsequent meetings</a:t>
            </a:r>
          </a:p>
          <a:p>
            <a:pPr lvl="1">
              <a:defRPr/>
            </a:pPr>
            <a:r>
              <a:rPr lang="en-GB" dirty="0"/>
              <a:t>SA1#92e_adhoc (Jan 2021): 50%</a:t>
            </a:r>
          </a:p>
          <a:p>
            <a:pPr lvl="2">
              <a:defRPr/>
            </a:pPr>
            <a:r>
              <a:rPr lang="en-GB" dirty="0"/>
              <a:t>New/Updated use cases and potential requirements</a:t>
            </a:r>
          </a:p>
          <a:p>
            <a:pPr lvl="1">
              <a:defRPr/>
            </a:pPr>
            <a:r>
              <a:rPr lang="en-GB" dirty="0"/>
              <a:t>SA1#93 (Feb-Mar 2021): 75%</a:t>
            </a:r>
          </a:p>
          <a:p>
            <a:pPr lvl="2">
              <a:defRPr/>
            </a:pPr>
            <a:r>
              <a:rPr lang="en-GB" dirty="0"/>
              <a:t>New/Updated use cases and potential requirements</a:t>
            </a:r>
          </a:p>
          <a:p>
            <a:pPr lvl="2">
              <a:defRPr/>
            </a:pPr>
            <a:r>
              <a:rPr lang="en-GB" dirty="0"/>
              <a:t>Start consolidation</a:t>
            </a:r>
          </a:p>
          <a:p>
            <a:pPr lvl="1">
              <a:defRPr/>
            </a:pPr>
            <a:r>
              <a:rPr lang="en-GB" dirty="0"/>
              <a:t>SA1#94e (May 2021): 100%</a:t>
            </a:r>
          </a:p>
          <a:p>
            <a:pPr lvl="2">
              <a:defRPr/>
            </a:pPr>
            <a:r>
              <a:rPr lang="en-GB" dirty="0"/>
              <a:t>Updated use cases and potential requirements</a:t>
            </a:r>
          </a:p>
          <a:p>
            <a:pPr lvl="2">
              <a:defRPr/>
            </a:pPr>
            <a:r>
              <a:rPr lang="en-GB" dirty="0"/>
              <a:t>Complete consolidation and conclusions</a:t>
            </a:r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Email coordination </a:t>
            </a:r>
          </a:p>
          <a:p>
            <a:pPr lvl="1">
              <a:defRPr/>
            </a:pPr>
            <a:r>
              <a:rPr lang="en-GB" dirty="0"/>
              <a:t>Coordination among interested/contributing companies, about planned inputs, use cases, etc.</a:t>
            </a:r>
          </a:p>
          <a:p>
            <a:pPr lvl="1">
              <a:defRPr/>
            </a:pPr>
            <a:r>
              <a:rPr lang="en-GB" dirty="0"/>
              <a:t>Before each SA1 meeting</a:t>
            </a:r>
          </a:p>
          <a:p>
            <a:pPr lvl="1">
              <a:defRPr/>
            </a:pPr>
            <a:r>
              <a:rPr lang="en-GB" dirty="0"/>
              <a:t>To be moderated by the rapporteur </a:t>
            </a:r>
          </a:p>
          <a:p>
            <a:pPr lvl="1">
              <a:defRPr/>
            </a:pPr>
            <a:endParaRPr lang="en-GB" dirty="0"/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4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2260587723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US" dirty="0"/>
              <a:t>FS_PALS</a:t>
            </a:r>
            <a:r>
              <a:rPr lang="en-GB" dirty="0"/>
              <a:t>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completion dates:</a:t>
            </a:r>
          </a:p>
          <a:p>
            <a:pPr lvl="1">
              <a:defRPr/>
            </a:pPr>
            <a:r>
              <a:rPr lang="en-GB" sz="2000" dirty="0"/>
              <a:t>For information: SA#91 (03/2021)</a:t>
            </a:r>
          </a:p>
          <a:p>
            <a:pPr lvl="1">
              <a:defRPr/>
            </a:pPr>
            <a:r>
              <a:rPr lang="en-GB" sz="2000" dirty="0"/>
              <a:t>For approval: SA#92 (06/2021)</a:t>
            </a:r>
          </a:p>
          <a:p>
            <a:pPr lvl="1">
              <a:defRPr/>
            </a:pPr>
            <a:endParaRPr lang="en-GB" sz="2000" dirty="0"/>
          </a:p>
          <a:p>
            <a:pPr>
              <a:defRPr/>
            </a:pPr>
            <a:r>
              <a:rPr lang="en-GB" sz="2400" dirty="0">
                <a:solidFill>
                  <a:srgbClr val="FF0000"/>
                </a:solidFill>
              </a:rPr>
              <a:t>Have these dates been changed at this meeting? no</a:t>
            </a:r>
          </a:p>
          <a:p>
            <a:pPr lvl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If yes, previous target completion dates:</a:t>
            </a:r>
          </a:p>
          <a:p>
            <a:pPr lvl="2">
              <a:defRPr/>
            </a:pPr>
            <a:r>
              <a:rPr lang="en-GB" sz="1600" dirty="0">
                <a:solidFill>
                  <a:schemeClr val="bg1">
                    <a:lumMod val="65000"/>
                  </a:schemeClr>
                </a:solidFill>
              </a:rPr>
              <a:t>For information: &lt;mm/</a:t>
            </a:r>
            <a:r>
              <a:rPr lang="en-GB" sz="1600" dirty="0" err="1">
                <a:solidFill>
                  <a:schemeClr val="bg1">
                    <a:lumMod val="65000"/>
                  </a:schemeClr>
                </a:solidFill>
              </a:rPr>
              <a:t>yyyy</a:t>
            </a:r>
            <a:r>
              <a:rPr lang="en-GB" sz="1600" dirty="0">
                <a:solidFill>
                  <a:schemeClr val="bg1">
                    <a:lumMod val="65000"/>
                  </a:schemeClr>
                </a:solidFill>
              </a:rPr>
              <a:t>&gt; </a:t>
            </a:r>
            <a:r>
              <a:rPr lang="en-GB" sz="1600" dirty="0" err="1">
                <a:solidFill>
                  <a:schemeClr val="bg1">
                    <a:lumMod val="65000"/>
                  </a:schemeClr>
                </a:solidFill>
              </a:rPr>
              <a:t>SA#xx</a:t>
            </a:r>
            <a:r>
              <a:rPr lang="en-GB" sz="1600" dirty="0">
                <a:solidFill>
                  <a:schemeClr val="bg1">
                    <a:lumMod val="65000"/>
                  </a:schemeClr>
                </a:solidFill>
              </a:rPr>
              <a:t> </a:t>
            </a:r>
          </a:p>
          <a:p>
            <a:pPr lvl="2">
              <a:defRPr/>
            </a:pPr>
            <a:r>
              <a:rPr lang="en-GB" sz="1600" dirty="0">
                <a:solidFill>
                  <a:schemeClr val="bg1">
                    <a:lumMod val="65000"/>
                  </a:schemeClr>
                </a:solidFill>
              </a:rPr>
              <a:t>For approval: &lt;mm/</a:t>
            </a:r>
            <a:r>
              <a:rPr lang="en-GB" sz="1600" dirty="0" err="1">
                <a:solidFill>
                  <a:schemeClr val="bg1">
                    <a:lumMod val="65000"/>
                  </a:schemeClr>
                </a:solidFill>
              </a:rPr>
              <a:t>yyyy</a:t>
            </a:r>
            <a:r>
              <a:rPr lang="en-GB" sz="1600" dirty="0">
                <a:solidFill>
                  <a:schemeClr val="bg1">
                    <a:lumMod val="65000"/>
                  </a:schemeClr>
                </a:solidFill>
              </a:rPr>
              <a:t>&gt; </a:t>
            </a:r>
            <a:r>
              <a:rPr lang="en-GB" sz="1600" dirty="0" err="1">
                <a:solidFill>
                  <a:schemeClr val="bg1">
                    <a:lumMod val="65000"/>
                  </a:schemeClr>
                </a:solidFill>
              </a:rPr>
              <a:t>SA#xx</a:t>
            </a:r>
            <a:r>
              <a:rPr lang="en-GB" sz="1600" dirty="0">
                <a:solidFill>
                  <a:schemeClr val="bg1">
                    <a:lumMod val="65000"/>
                  </a:schemeClr>
                </a:solidFill>
              </a:rPr>
              <a:t> </a:t>
            </a:r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/>
              <a:t>FS_PALS</a:t>
            </a:r>
            <a:r>
              <a:rPr lang="en-GB" dirty="0"/>
              <a:t> History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sz="2400" dirty="0"/>
              <a:t>This WI has been approved at SA#89e</a:t>
            </a:r>
          </a:p>
          <a:p>
            <a:pPr lvl="1">
              <a:defRPr/>
            </a:pPr>
            <a:r>
              <a:rPr lang="en-GB" sz="2000" dirty="0"/>
              <a:t>Approved WID is in </a:t>
            </a:r>
            <a:r>
              <a:rPr lang="en-GB" sz="2000" dirty="0" err="1"/>
              <a:t>tdoc</a:t>
            </a:r>
            <a:r>
              <a:rPr lang="en-GB" sz="2000" dirty="0"/>
              <a:t> SP-200798</a:t>
            </a:r>
          </a:p>
          <a:p>
            <a:pPr lvl="0"/>
            <a:endParaRPr lang="en-GB" sz="2400" dirty="0"/>
          </a:p>
          <a:p>
            <a:pPr lvl="0"/>
            <a:r>
              <a:rPr lang="en-GB" sz="2400" dirty="0"/>
              <a:t>History of completion rates</a:t>
            </a:r>
          </a:p>
          <a:p>
            <a:pPr lvl="1">
              <a:defRPr/>
            </a:pPr>
            <a:r>
              <a:rPr lang="en-GB" sz="2000" dirty="0"/>
              <a:t>SA1#92e  (Nov 2020): 35%</a:t>
            </a: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6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6032715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257</TotalTime>
  <Words>275</Words>
  <Application>Microsoft Macintosh PowerPoint</Application>
  <PresentationFormat>On-screen Show (4:3)</PresentationFormat>
  <Paragraphs>59</Paragraphs>
  <Slides>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Bookman Old Style</vt:lpstr>
      <vt:lpstr>Times New Roman</vt:lpstr>
      <vt:lpstr>Blank Presentation</vt:lpstr>
      <vt:lpstr>FS_PALS Status Update Study on 5G Networks Providing Access  to Localized Services </vt:lpstr>
      <vt:lpstr>FS_PALS Progress</vt:lpstr>
      <vt:lpstr>FS_PALS Planning</vt:lpstr>
      <vt:lpstr>Work plan between meetings</vt:lpstr>
      <vt:lpstr>FS_PALS Completion Date</vt:lpstr>
      <vt:lpstr>FS_PALS History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Jack Nasielski</cp:lastModifiedBy>
  <cp:revision>346</cp:revision>
  <cp:lastPrinted>2000-01-14T10:02:55Z</cp:lastPrinted>
  <dcterms:created xsi:type="dcterms:W3CDTF">1999-11-22T09:19:47Z</dcterms:created>
  <dcterms:modified xsi:type="dcterms:W3CDTF">2020-11-23T15:29:06Z</dcterms:modified>
  <cp:category>Presentation</cp:category>
</cp:coreProperties>
</file>