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63" d="100"/>
          <a:sy n="163" d="100"/>
        </p:scale>
        <p:origin x="1600" y="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FS_Resident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of Enhancements for Residential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 err="1"/>
              <a:t>FS_Resident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S1-204372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Definitions of PRAS and </a:t>
            </a:r>
            <a:r>
              <a:rPr lang="en-GB" dirty="0" err="1"/>
              <a:t>eRG</a:t>
            </a:r>
            <a:r>
              <a:rPr lang="en-GB" dirty="0"/>
              <a:t> agreed, agreed to define CPN</a:t>
            </a:r>
          </a:p>
          <a:p>
            <a:pPr lvl="1">
              <a:defRPr/>
            </a:pPr>
            <a:r>
              <a:rPr lang="en-GB" dirty="0"/>
              <a:t>2 existing use cases updated</a:t>
            </a:r>
          </a:p>
          <a:p>
            <a:pPr lvl="1">
              <a:defRPr/>
            </a:pPr>
            <a:r>
              <a:rPr lang="en-GB" dirty="0"/>
              <a:t>7 new use cases agreed</a:t>
            </a:r>
          </a:p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SA1#91e (Aug 2020): 30%</a:t>
            </a:r>
          </a:p>
          <a:p>
            <a:pPr lvl="2">
              <a:defRPr/>
            </a:pPr>
            <a:r>
              <a:rPr lang="en-GB" dirty="0"/>
              <a:t>Outline, Scope, Use cases with potential requirements</a:t>
            </a:r>
          </a:p>
          <a:p>
            <a:pPr lvl="1">
              <a:defRPr/>
            </a:pPr>
            <a:r>
              <a:rPr lang="en-GB" dirty="0"/>
              <a:t>SA1#92e (Nov 2020): 50%</a:t>
            </a:r>
          </a:p>
          <a:p>
            <a:pPr lvl="2">
              <a:defRPr/>
            </a:pPr>
            <a:r>
              <a:rPr lang="en-GB" dirty="0"/>
              <a:t>(Updates of) use cases with potential requirements</a:t>
            </a:r>
          </a:p>
          <a:p>
            <a:pPr lvl="1">
              <a:defRPr/>
            </a:pPr>
            <a:r>
              <a:rPr lang="en-GB" dirty="0"/>
              <a:t>SA1#93 (Mar 2021): 80%</a:t>
            </a:r>
          </a:p>
          <a:p>
            <a:pPr lvl="2">
              <a:defRPr/>
            </a:pPr>
            <a:r>
              <a:rPr lang="en-GB" dirty="0"/>
              <a:t>Clean up of terminology, adding figures, finalisation of use cases, clean up of editor notes, start of consolidation process, agree normative WID</a:t>
            </a:r>
          </a:p>
          <a:p>
            <a:pPr lvl="1">
              <a:defRPr/>
            </a:pPr>
            <a:r>
              <a:rPr lang="en-GB" dirty="0"/>
              <a:t>SA1#93 (Jun 2021): 100%</a:t>
            </a:r>
          </a:p>
          <a:p>
            <a:pPr lvl="2">
              <a:defRPr/>
            </a:pPr>
            <a:r>
              <a:rPr lang="en-GB" dirty="0"/>
              <a:t>Finalise consolidation, conclusions, start of normative work</a:t>
            </a:r>
          </a:p>
          <a:p>
            <a:pPr>
              <a:defRPr/>
            </a:pPr>
            <a:r>
              <a:rPr lang="en-GB" dirty="0"/>
              <a:t>Note this assumes no Jan 2021 ad-hoc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E-mail coordination</a:t>
            </a:r>
          </a:p>
          <a:p>
            <a:pPr lvl="1">
              <a:defRPr/>
            </a:pPr>
            <a:r>
              <a:rPr lang="en-GB" dirty="0"/>
              <a:t>Plan to have a joint telco with FS_PIN to discuss contributions for next meeting. On the one hand, there is quite some overlap of interests between FS_PIN and </a:t>
            </a:r>
            <a:r>
              <a:rPr lang="en-GB" dirty="0" err="1"/>
              <a:t>FS_Resident</a:t>
            </a:r>
            <a:r>
              <a:rPr lang="en-GB" dirty="0"/>
              <a:t> and e.g. we need to align terminology. On the other hand, we need to avoid overlap between FS_PIN and </a:t>
            </a:r>
            <a:r>
              <a:rPr lang="en-GB" dirty="0" err="1"/>
              <a:t>FS_Resident</a:t>
            </a:r>
            <a:r>
              <a:rPr lang="en-GB" dirty="0"/>
              <a:t>.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12/2020 SA#90 </a:t>
            </a:r>
          </a:p>
          <a:p>
            <a:pPr lvl="2">
              <a:defRPr/>
            </a:pPr>
            <a:r>
              <a:rPr lang="en-GB" sz="1600" dirty="0"/>
              <a:t>For approval: 03/2020 SA#91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 err="1"/>
              <a:t>FS_Resident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SA1#88e 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SP-200576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 (05/2020): 0%</a:t>
            </a:r>
          </a:p>
          <a:p>
            <a:pPr lvl="1">
              <a:defRPr/>
            </a:pPr>
            <a:r>
              <a:rPr lang="en-GB" sz="2000" dirty="0"/>
              <a:t>SA1#91e (08/2020): 30%</a:t>
            </a:r>
          </a:p>
          <a:p>
            <a:pPr lvl="1">
              <a:defRPr/>
            </a:pPr>
            <a:r>
              <a:rPr lang="en-GB" sz="2000" dirty="0"/>
              <a:t>SA1#92e (11/2020): 50%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262</TotalTime>
  <Words>376</Words>
  <Application>Microsoft Office PowerPoint</Application>
  <PresentationFormat>On-screen Show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FS_Resident Status Update Study of Enhancements for Residential 5G</vt:lpstr>
      <vt:lpstr>FS_Resident Progress</vt:lpstr>
      <vt:lpstr>FS_Resident Planning</vt:lpstr>
      <vt:lpstr>Work plan between meetings</vt:lpstr>
      <vt:lpstr>FS_Resident Completion Date</vt:lpstr>
      <vt:lpstr>FS_Resident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341</cp:revision>
  <cp:lastPrinted>2000-01-14T10:02:55Z</cp:lastPrinted>
  <dcterms:created xsi:type="dcterms:W3CDTF">1999-11-22T09:19:47Z</dcterms:created>
  <dcterms:modified xsi:type="dcterms:W3CDTF">2020-11-19T20:27:20Z</dcterms:modified>
  <cp:category>Presentation</cp:category>
</cp:coreProperties>
</file>