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8" r:id="rId4"/>
    <p:sldId id="260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401" autoAdjust="0"/>
  </p:normalViewPr>
  <p:slideViewPr>
    <p:cSldViewPr>
      <p:cViewPr varScale="1">
        <p:scale>
          <a:sx n="80" d="100"/>
          <a:sy n="80" d="100"/>
        </p:scale>
        <p:origin x="86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</a:t>
            </a:r>
            <a:r>
              <a:rPr lang="en-US" dirty="0" err="1"/>
              <a:t>FS_Ranging</a:t>
            </a:r>
            <a:r>
              <a:rPr lang="en-US" dirty="0"/>
              <a:t>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&lt;Study on Ranging-based Services&gt;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&lt;Xiaowei jiang&gt;</a:t>
            </a:r>
          </a:p>
          <a:p>
            <a:r>
              <a:rPr lang="en-US" dirty="0"/>
              <a:t>&lt;Xiaomi&gt;</a:t>
            </a:r>
          </a:p>
          <a:p>
            <a:r>
              <a:rPr lang="en-US" dirty="0"/>
              <a:t>&lt;</a:t>
            </a:r>
            <a:r>
              <a:rPr lang="en-US" dirty="0" err="1"/>
              <a:t>FS_R</a:t>
            </a:r>
            <a:r>
              <a:rPr lang="en-US" altLang="zh-CN" dirty="0" err="1"/>
              <a:t>anging</a:t>
            </a:r>
            <a:r>
              <a:rPr lang="en-US" dirty="0"/>
              <a:t>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</a:t>
            </a:r>
            <a:r>
              <a:rPr lang="en-US" b="1" dirty="0"/>
              <a:t>4371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8605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November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1600" dirty="0"/>
              <a:t>Progress made at this meeting</a:t>
            </a:r>
          </a:p>
          <a:p>
            <a:pPr lvl="1">
              <a:defRPr/>
            </a:pPr>
            <a:r>
              <a:rPr lang="en-US" altLang="zh-CN" sz="1600" dirty="0"/>
              <a:t>Agree to add PR number</a:t>
            </a:r>
          </a:p>
          <a:p>
            <a:pPr lvl="1">
              <a:defRPr/>
            </a:pPr>
            <a:r>
              <a:rPr lang="en-US" altLang="zh-CN" sz="1600" dirty="0"/>
              <a:t>Agree to add </a:t>
            </a:r>
            <a:r>
              <a:rPr lang="en-US" sz="1600" dirty="0"/>
              <a:t>KPI a</a:t>
            </a:r>
            <a:r>
              <a:rPr lang="en-US" altLang="zh-CN" sz="1600" dirty="0"/>
              <a:t>nalysis and remove square bracket of KPI values for the following use cases</a:t>
            </a:r>
            <a:r>
              <a:rPr lang="en-US" sz="1600" dirty="0"/>
              <a:t>: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Distance based Smart Home Device Control Use Case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Home TV control Use Case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Vehicle key</a:t>
            </a:r>
            <a:endParaRPr lang="en-US" altLang="zh-CN" sz="16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Finding items in a supermarket use case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Museum tour</a:t>
            </a:r>
            <a:endParaRPr lang="en-GB" altLang="zh-CN" sz="1600" b="1" dirty="0">
              <a:effectLst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Touchless Self-checkout Machine Control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Hands Free Access</a:t>
            </a:r>
            <a:endParaRPr lang="en-US" altLang="zh-CN" sz="16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Transportation Metro/Bus Validation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Distance based Intelligent Perception for Public Safety</a:t>
            </a:r>
            <a:endParaRPr lang="en-US" altLang="zh-CN" sz="16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Picture and video sharing based on ranging results</a:t>
            </a:r>
          </a:p>
          <a:p>
            <a:pPr lvl="2">
              <a:defRPr/>
            </a:pPr>
            <a:r>
              <a:rPr lang="en-US" altLang="zh-CN" sz="1600" b="1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Ranging of UE</a:t>
            </a:r>
            <a:r>
              <a:rPr lang="zh-CN" altLang="zh-CN" sz="1600" b="1" dirty="0">
                <a:effectLst/>
                <a:ea typeface="Malgun Gothic" panose="020B0503020000020004" pitchFamily="34" charset="-127"/>
                <a:cs typeface="Malgun Gothic" panose="020B0503020000020004" pitchFamily="34" charset="-127"/>
              </a:rPr>
              <a:t>’</a:t>
            </a:r>
            <a:r>
              <a:rPr lang="en-US" altLang="zh-CN" sz="1600" b="1" dirty="0">
                <a:effectLst/>
                <a:ea typeface="Malgun Gothic" panose="020B0503020000020004" pitchFamily="34" charset="-127"/>
                <a:cs typeface="Malgun Gothic" panose="020B0503020000020004" pitchFamily="34" charset="-127"/>
              </a:rPr>
              <a:t>s in front of vending machine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  <a:cs typeface="Malgun Gothic" panose="020B0503020000020004" pitchFamily="34" charset="-127"/>
              </a:rPr>
              <a:t>Agree to add requirement on security &amp; authorization</a:t>
            </a:r>
          </a:p>
          <a:p>
            <a:pPr lvl="1">
              <a:defRPr/>
            </a:pPr>
            <a:r>
              <a:rPr lang="en-US" altLang="zh-CN" sz="2400" dirty="0">
                <a:latin typeface="Malgun Gothic" panose="020B0503020000020004" pitchFamily="34" charset="-127"/>
                <a:ea typeface="Malgun Gothic" panose="020B0503020000020004" pitchFamily="34" charset="-127"/>
                <a:cs typeface="Malgun Gothic" panose="020B0503020000020004" pitchFamily="34" charset="-127"/>
              </a:rPr>
              <a:t>Agree one new use case: </a:t>
            </a:r>
            <a:r>
              <a:rPr lang="en-GB" altLang="zh-CN" sz="2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Finding pets in a long distance based on energy efficient ranging</a:t>
            </a:r>
            <a:endParaRPr lang="en-US" altLang="zh-CN" sz="2400" dirty="0">
              <a:latin typeface="Malgun Gothic" panose="020B0503020000020004" pitchFamily="34" charset="-127"/>
              <a:ea typeface="Malgun Gothic" panose="020B0503020000020004" pitchFamily="34" charset="-127"/>
              <a:cs typeface="Malgun Gothic" panose="020B0503020000020004" pitchFamily="34" charset="-127"/>
            </a:endParaRPr>
          </a:p>
          <a:p>
            <a:pPr>
              <a:defRPr/>
            </a:pPr>
            <a:r>
              <a:rPr lang="en-GB" altLang="zh-CN" dirty="0"/>
              <a:t>Work/Study Item Completion: </a:t>
            </a:r>
            <a:r>
              <a:rPr lang="en-US" altLang="zh-CN" dirty="0"/>
              <a:t>8</a:t>
            </a:r>
            <a:r>
              <a:rPr lang="en-GB" altLang="zh-CN" dirty="0"/>
              <a:t>0%</a:t>
            </a:r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GB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New Use case: Active and Inactive consideration for ranging service</a:t>
            </a:r>
          </a:p>
          <a:p>
            <a:pPr lvl="1">
              <a:defRPr/>
            </a:pPr>
            <a:r>
              <a:rPr lang="en-GB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New use case on spatial grouping</a:t>
            </a:r>
            <a:endParaRPr lang="en-GB" altLang="zh-CN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5144859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SA1#9</a:t>
            </a:r>
            <a:r>
              <a:rPr lang="en-US" altLang="zh-CN" dirty="0"/>
              <a:t>2e-bis</a:t>
            </a:r>
            <a:r>
              <a:rPr lang="en-GB" dirty="0"/>
              <a:t> (2021‑01‑11): &lt;SID 100%&gt;</a:t>
            </a:r>
          </a:p>
          <a:p>
            <a:pPr lvl="2">
              <a:defRPr/>
            </a:pPr>
            <a:r>
              <a:rPr lang="en-US" altLang="zh-CN" dirty="0"/>
              <a:t>Updates of use cases noted in this meeting</a:t>
            </a:r>
            <a:endParaRPr lang="en-GB" dirty="0"/>
          </a:p>
          <a:p>
            <a:pPr lvl="2">
              <a:defRPr/>
            </a:pPr>
            <a:r>
              <a:rPr lang="en-GB" dirty="0"/>
              <a:t>Consolidated requirements</a:t>
            </a:r>
          </a:p>
          <a:p>
            <a:pPr lvl="2">
              <a:defRPr/>
            </a:pPr>
            <a:r>
              <a:rPr lang="en-US" altLang="zh-CN" dirty="0"/>
              <a:t>Conclusion &amp; Recommendation</a:t>
            </a:r>
            <a:endParaRPr lang="en-GB" dirty="0"/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US" altLang="zh-CN" dirty="0"/>
              <a:t>Any update of Use cases noted in this meeting.</a:t>
            </a:r>
            <a:endParaRPr lang="en-GB" altLang="zh-CN" dirty="0"/>
          </a:p>
          <a:p>
            <a:pPr lvl="1">
              <a:defRPr/>
            </a:pPr>
            <a:r>
              <a:rPr lang="en-GB" altLang="zh-CN" dirty="0"/>
              <a:t>Consolidated requirements </a:t>
            </a:r>
          </a:p>
          <a:p>
            <a:pPr lvl="1">
              <a:defRPr/>
            </a:pPr>
            <a:r>
              <a:rPr lang="en-US" altLang="zh-CN" dirty="0"/>
              <a:t>Conclusions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FS</a:t>
            </a:r>
            <a:r>
              <a:rPr lang="en-US" altLang="zh-CN" dirty="0"/>
              <a:t>_Ranging</a:t>
            </a:r>
            <a:r>
              <a:rPr lang="en-GB" dirty="0"/>
              <a:t>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SA#90 (Dec</a:t>
            </a:r>
            <a:r>
              <a:rPr lang="en-GB" altLang="zh-CN" sz="2000" dirty="0"/>
              <a:t>. 2020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SA#91 (Mar. 2021)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altLang="zh-CN" sz="2400" dirty="0">
                <a:solidFill>
                  <a:srgbClr val="FF0000"/>
                </a:solidFill>
              </a:rPr>
              <a:t> &lt;n&gt;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&lt;approved&gt; at &lt;SA1#90e/ SA#88e&gt;</a:t>
            </a:r>
          </a:p>
          <a:p>
            <a:pPr lvl="1">
              <a:defRPr/>
            </a:pPr>
            <a:r>
              <a:rPr lang="en-GB" sz="2000" dirty="0"/>
              <a:t>&lt;Approved&gt;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&lt;S1-202304 / SP-200575&gt;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SA1#91e(2020‑08‑24): &lt;</a:t>
            </a:r>
            <a:r>
              <a:rPr lang="en-US" altLang="zh-CN" sz="2000" dirty="0"/>
              <a:t>4</a:t>
            </a:r>
            <a:r>
              <a:rPr lang="en-GB" sz="2000" dirty="0"/>
              <a:t>0%&gt;</a:t>
            </a:r>
            <a:endParaRPr lang="en-GB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790</TotalTime>
  <Words>472</Words>
  <Application>Microsoft Office PowerPoint</Application>
  <PresentationFormat>全屏显示(4:3)</PresentationFormat>
  <Paragraphs>74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Malgun Gothic</vt:lpstr>
      <vt:lpstr>Arial</vt:lpstr>
      <vt:lpstr>Bookman Old Style</vt:lpstr>
      <vt:lpstr>Times New Roman</vt:lpstr>
      <vt:lpstr>Blank Presentation</vt:lpstr>
      <vt:lpstr>&lt;FS_Ranging&gt; Status Update &lt;Study on Ranging-based Services&gt;</vt:lpstr>
      <vt:lpstr>&lt;FS_Ranging&gt; Progress</vt:lpstr>
      <vt:lpstr>&lt;FS_Ranging&gt; Progress</vt:lpstr>
      <vt:lpstr>&lt; FS_Ranging&gt; Planning</vt:lpstr>
      <vt:lpstr>Work plan between meetings</vt:lpstr>
      <vt:lpstr>&lt;FS_Ranging&gt; Completion Date</vt:lpstr>
      <vt:lpstr>&lt; FS_Ranging&gt;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xiaomi</cp:lastModifiedBy>
  <cp:revision>359</cp:revision>
  <cp:lastPrinted>2000-01-14T10:02:55Z</cp:lastPrinted>
  <dcterms:created xsi:type="dcterms:W3CDTF">1999-11-22T09:19:47Z</dcterms:created>
  <dcterms:modified xsi:type="dcterms:W3CDTF">2020-11-20T02:46:20Z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a0b2a8ec5fa54c01b029a92495450184">
    <vt:lpwstr>CWMWBO+SbjsOlQVMlcGInTT2U/H6AuG7PyAnyMJqSRyYcIFT23lqaIq9cd35Gjx5TKhqf3Mw8Z+yOXWOb6fvp+wIQ==</vt:lpwstr>
  </property>
</Properties>
</file>