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296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FS_5GSEI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altLang="zh-CN" dirty="0" smtClean="0">
                <a:solidFill>
                  <a:srgbClr val="FF0000"/>
                </a:solidFill>
              </a:rPr>
              <a:t>Study on </a:t>
            </a:r>
            <a:r>
              <a:rPr lang="en-US" altLang="zh-CN" dirty="0">
                <a:solidFill>
                  <a:srgbClr val="FF0000"/>
                </a:solidFill>
              </a:rPr>
              <a:t>5G Smart Energy and Infrastructure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 Xu</a:t>
            </a:r>
            <a:endParaRPr lang="en-US" dirty="0"/>
          </a:p>
          <a:p>
            <a:r>
              <a:rPr lang="en-US" dirty="0" smtClean="0"/>
              <a:t>China Telecom</a:t>
            </a:r>
            <a:endParaRPr lang="en-US" dirty="0"/>
          </a:p>
          <a:p>
            <a:r>
              <a:rPr lang="en-US" dirty="0" smtClean="0"/>
              <a:t>FS_5GSEI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S1-20</a:t>
            </a:r>
            <a:r>
              <a:rPr lang="en-US" b="1" dirty="0" smtClean="0"/>
              <a:t>4370</a:t>
            </a:r>
            <a:r>
              <a:rPr lang="en-GB" b="1" dirty="0" smtClean="0"/>
              <a:t>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6617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92e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altLang="zh-CN" sz="1200" b="1" dirty="0"/>
              <a:t>10 – 19 Nov 2020</a:t>
            </a:r>
            <a:endParaRPr lang="en-GB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</a:t>
            </a:r>
            <a:r>
              <a:rPr lang="en-US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1800" dirty="0"/>
              <a:t>Progress made at this meeting</a:t>
            </a:r>
          </a:p>
          <a:p>
            <a:pPr lvl="1">
              <a:defRPr/>
            </a:pPr>
            <a:r>
              <a:rPr lang="en-US" altLang="zh-CN" sz="1700" dirty="0"/>
              <a:t>The </a:t>
            </a:r>
            <a:r>
              <a:rPr lang="en-GB" altLang="zh-CN" sz="1700" dirty="0"/>
              <a:t>Existing Use </a:t>
            </a:r>
            <a:r>
              <a:rPr lang="en-GB" altLang="zh-CN" sz="1700" dirty="0"/>
              <a:t>Cases </a:t>
            </a:r>
            <a:r>
              <a:rPr lang="en-US" altLang="zh-CN" sz="1700" dirty="0"/>
              <a:t>were </a:t>
            </a:r>
            <a:r>
              <a:rPr lang="en-US" altLang="zh-CN" sz="1700" dirty="0" smtClean="0"/>
              <a:t>updated</a:t>
            </a:r>
          </a:p>
          <a:p>
            <a:pPr lvl="2">
              <a:defRPr/>
            </a:pPr>
            <a:r>
              <a:rPr lang="en-GB" altLang="zh-CN" sz="1400" dirty="0"/>
              <a:t>Remove editor note about underground </a:t>
            </a:r>
            <a:r>
              <a:rPr lang="en-GB" altLang="zh-CN" sz="1400" dirty="0" smtClean="0"/>
              <a:t>coverage</a:t>
            </a:r>
          </a:p>
          <a:p>
            <a:pPr lvl="2">
              <a:defRPr/>
            </a:pPr>
            <a:r>
              <a:rPr lang="en-GB" altLang="zh-CN" sz="1400" dirty="0"/>
              <a:t>Update to Advanced Metering </a:t>
            </a:r>
            <a:r>
              <a:rPr lang="en-GB" altLang="zh-CN" sz="1400" dirty="0" smtClean="0"/>
              <a:t>UC</a:t>
            </a:r>
          </a:p>
          <a:p>
            <a:pPr lvl="2">
              <a:defRPr/>
            </a:pPr>
            <a:r>
              <a:rPr lang="en-GB" altLang="zh-CN" sz="1400" dirty="0"/>
              <a:t>Update to distributed automation </a:t>
            </a:r>
            <a:r>
              <a:rPr lang="en-GB" altLang="zh-CN" sz="1400" dirty="0" smtClean="0"/>
              <a:t>UC</a:t>
            </a:r>
          </a:p>
          <a:p>
            <a:pPr lvl="2">
              <a:defRPr/>
            </a:pPr>
            <a:r>
              <a:rPr lang="en-GB" altLang="zh-CN" sz="1400" dirty="0"/>
              <a:t>Update to Remote DSO management of connectivity for Smart Energy Use </a:t>
            </a:r>
            <a:r>
              <a:rPr lang="en-GB" altLang="zh-CN" sz="1400" dirty="0" smtClean="0"/>
              <a:t>Case</a:t>
            </a:r>
          </a:p>
          <a:p>
            <a:pPr lvl="2">
              <a:defRPr/>
            </a:pPr>
            <a:r>
              <a:rPr lang="en-GB" altLang="zh-CN" sz="1400" dirty="0"/>
              <a:t>Update: Smart Energy Differentiated </a:t>
            </a:r>
            <a:r>
              <a:rPr lang="en-GB" altLang="zh-CN" sz="1400" dirty="0" err="1"/>
              <a:t>QoS</a:t>
            </a:r>
            <a:r>
              <a:rPr lang="en-GB" altLang="zh-CN" sz="1400" dirty="0"/>
              <a:t> for Transported Encrypted Data</a:t>
            </a:r>
            <a:endParaRPr lang="en-US" altLang="zh-CN" sz="1400" dirty="0"/>
          </a:p>
          <a:p>
            <a:pPr lvl="1">
              <a:defRPr/>
            </a:pPr>
            <a:r>
              <a:rPr lang="en-US" sz="1700" dirty="0" smtClean="0"/>
              <a:t>The </a:t>
            </a:r>
            <a:r>
              <a:rPr lang="en-US" sz="1700" dirty="0"/>
              <a:t>following </a:t>
            </a:r>
            <a:r>
              <a:rPr lang="en-US" sz="1700" dirty="0" smtClean="0"/>
              <a:t>8 use </a:t>
            </a:r>
            <a:r>
              <a:rPr lang="en-US" sz="1700" dirty="0" smtClean="0"/>
              <a:t>cases were approved:</a:t>
            </a:r>
            <a:endParaRPr lang="en-US" sz="1700" dirty="0"/>
          </a:p>
          <a:p>
            <a:pPr lvl="2">
              <a:defRPr/>
            </a:pPr>
            <a:r>
              <a:rPr lang="en-GB" altLang="zh-CN" sz="1400" dirty="0"/>
              <a:t>Use case of Smart Distribution Transformer </a:t>
            </a:r>
            <a:r>
              <a:rPr lang="en-GB" altLang="zh-CN" sz="1400" dirty="0"/>
              <a:t>Terminal</a:t>
            </a:r>
          </a:p>
          <a:p>
            <a:pPr lvl="2">
              <a:defRPr/>
            </a:pPr>
            <a:r>
              <a:rPr lang="en-GB" altLang="zh-CN" sz="1400" dirty="0"/>
              <a:t>UC of Isolation for Smart Grid </a:t>
            </a:r>
            <a:r>
              <a:rPr lang="en-GB" altLang="zh-CN" sz="1400" dirty="0"/>
              <a:t>Applications</a:t>
            </a:r>
          </a:p>
          <a:p>
            <a:pPr lvl="2">
              <a:defRPr/>
            </a:pPr>
            <a:r>
              <a:rPr lang="en-GB" altLang="zh-CN" sz="1400" dirty="0"/>
              <a:t>Gateway vs. End to End Security Use </a:t>
            </a:r>
            <a:r>
              <a:rPr lang="en-GB" altLang="zh-CN" sz="1400" dirty="0"/>
              <a:t>Case</a:t>
            </a:r>
          </a:p>
          <a:p>
            <a:pPr lvl="2">
              <a:defRPr/>
            </a:pPr>
            <a:r>
              <a:rPr lang="en-GB" altLang="zh-CN" sz="1400" dirty="0" err="1"/>
              <a:t>QoS</a:t>
            </a:r>
            <a:r>
              <a:rPr lang="en-GB" altLang="zh-CN" sz="1400" dirty="0"/>
              <a:t> Monitoring and Reporting </a:t>
            </a:r>
            <a:r>
              <a:rPr lang="en-GB" altLang="zh-CN" sz="1400" dirty="0"/>
              <a:t>Mechanisms</a:t>
            </a:r>
          </a:p>
          <a:p>
            <a:pPr lvl="2">
              <a:defRPr/>
            </a:pPr>
            <a:r>
              <a:rPr lang="en-GB" altLang="zh-CN" sz="1400" dirty="0"/>
              <a:t>Energy Substation </a:t>
            </a:r>
            <a:r>
              <a:rPr lang="en-GB" altLang="zh-CN" sz="1400" dirty="0"/>
              <a:t>Surveillance</a:t>
            </a:r>
          </a:p>
          <a:p>
            <a:pPr lvl="2">
              <a:defRPr/>
            </a:pPr>
            <a:r>
              <a:rPr lang="en-GB" altLang="zh-CN" sz="1400" dirty="0"/>
              <a:t>Underground 3GPP </a:t>
            </a:r>
            <a:r>
              <a:rPr lang="en-GB" altLang="zh-CN" sz="1400" dirty="0"/>
              <a:t>Access</a:t>
            </a:r>
          </a:p>
          <a:p>
            <a:pPr lvl="2">
              <a:defRPr/>
            </a:pPr>
            <a:r>
              <a:rPr lang="en-GB" altLang="zh-CN" sz="1400" dirty="0"/>
              <a:t>Use case on “Distribution Intelligence – self-healing</a:t>
            </a:r>
            <a:r>
              <a:rPr lang="en-GB" altLang="zh-CN" sz="1400" dirty="0" smtClean="0"/>
              <a:t>”</a:t>
            </a:r>
          </a:p>
          <a:p>
            <a:pPr lvl="2">
              <a:defRPr/>
            </a:pPr>
            <a:r>
              <a:rPr lang="en-GB" altLang="zh-CN" sz="1400" dirty="0"/>
              <a:t>Use Case of supporting communication for the transmission of </a:t>
            </a:r>
            <a:r>
              <a:rPr lang="en-GB" altLang="zh-CN" sz="1400" dirty="0" err="1"/>
              <a:t>synchrophasors</a:t>
            </a:r>
            <a:r>
              <a:rPr lang="en-GB" altLang="zh-CN" sz="1400" dirty="0"/>
              <a:t> in wide-area smart </a:t>
            </a:r>
            <a:r>
              <a:rPr lang="en-GB" altLang="zh-CN" sz="1400" dirty="0" smtClean="0"/>
              <a:t>grid</a:t>
            </a:r>
          </a:p>
          <a:p>
            <a:pPr>
              <a:defRPr/>
            </a:pPr>
            <a:r>
              <a:rPr lang="en-GB" altLang="zh-CN" sz="1800" dirty="0"/>
              <a:t>Work/Study Item Completion: </a:t>
            </a:r>
            <a:r>
              <a:rPr lang="en-GB" altLang="zh-CN" sz="1800" dirty="0" smtClean="0"/>
              <a:t>60%</a:t>
            </a:r>
            <a:endParaRPr lang="en-GB" altLang="zh-CN" sz="1800" dirty="0"/>
          </a:p>
          <a:p>
            <a:pPr>
              <a:defRPr/>
            </a:pPr>
            <a:r>
              <a:rPr lang="en-GB" altLang="zh-CN" sz="1800" dirty="0"/>
              <a:t>Controversial issues</a:t>
            </a:r>
          </a:p>
          <a:p>
            <a:pPr marL="342900" lvl="1" indent="-342900">
              <a:buChar char="•"/>
              <a:defRPr/>
            </a:pPr>
            <a:r>
              <a:rPr lang="en-US" altLang="zh-CN" sz="1800" dirty="0">
                <a:ea typeface="+mn-ea"/>
                <a:cs typeface="+mn-cs"/>
              </a:rPr>
              <a:t>No</a:t>
            </a:r>
            <a:endParaRPr lang="en-GB" altLang="zh-CN" sz="1800" dirty="0">
              <a:ea typeface="+mn-ea"/>
              <a:cs typeface="+mn-cs"/>
            </a:endParaRPr>
          </a:p>
          <a:p>
            <a:pPr lvl="2">
              <a:defRPr/>
            </a:pPr>
            <a:endParaRPr lang="en-GB" altLang="zh-CN" dirty="0" smtClean="0"/>
          </a:p>
          <a:p>
            <a:pPr lvl="2">
              <a:defRPr/>
            </a:pPr>
            <a:endParaRPr lang="en-US" altLang="zh-CN" sz="1600" b="1" dirty="0">
              <a:effectLst/>
              <a:latin typeface="Malgun Gothic" panose="020B0503020000020004" pitchFamily="34" charset="-127"/>
              <a:cs typeface="Malgun Gothic" panose="020B0503020000020004" pitchFamily="34" charset="-127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1">
              <a:defRPr/>
            </a:pPr>
            <a:r>
              <a:rPr lang="en-GB" altLang="zh-CN" dirty="0" smtClean="0"/>
              <a:t>SA1#92ebis</a:t>
            </a:r>
            <a:r>
              <a:rPr lang="en-GB" altLang="zh-CN" dirty="0"/>
              <a:t>	</a:t>
            </a:r>
            <a:r>
              <a:rPr lang="en-GB" altLang="zh-CN" dirty="0" smtClean="0"/>
              <a:t>(TBD, 01/2021</a:t>
            </a:r>
            <a:r>
              <a:rPr lang="en-GB" altLang="zh-CN" dirty="0"/>
              <a:t>): </a:t>
            </a:r>
            <a:r>
              <a:rPr lang="en-GB" altLang="zh-CN" dirty="0" smtClean="0"/>
              <a:t>80%</a:t>
            </a:r>
            <a:endParaRPr lang="en-GB" altLang="zh-CN" dirty="0"/>
          </a:p>
          <a:p>
            <a:pPr lvl="2">
              <a:defRPr/>
            </a:pPr>
            <a:r>
              <a:rPr lang="en-GB" altLang="zh-CN" dirty="0"/>
              <a:t>Additional use </a:t>
            </a:r>
            <a:r>
              <a:rPr lang="en-GB" altLang="zh-CN" dirty="0" smtClean="0"/>
              <a:t>cases</a:t>
            </a:r>
          </a:p>
          <a:p>
            <a:pPr lvl="2">
              <a:defRPr/>
            </a:pPr>
            <a:r>
              <a:rPr lang="en-US" altLang="zh-CN" dirty="0"/>
              <a:t>General </a:t>
            </a:r>
            <a:r>
              <a:rPr lang="en-GB" altLang="zh-CN" dirty="0"/>
              <a:t>Clean-up</a:t>
            </a:r>
            <a:endParaRPr lang="en-GB" altLang="zh-CN" dirty="0"/>
          </a:p>
          <a:p>
            <a:pPr lvl="2">
              <a:defRPr/>
            </a:pPr>
            <a:r>
              <a:rPr lang="en-GB" altLang="zh-CN" dirty="0"/>
              <a:t>Requirements / KPI consolidation</a:t>
            </a:r>
          </a:p>
          <a:p>
            <a:pPr lvl="1">
              <a:defRPr/>
            </a:pPr>
            <a:r>
              <a:rPr lang="en-GB" altLang="zh-CN" dirty="0"/>
              <a:t>SA1#93e	(03/2021): 100%</a:t>
            </a:r>
          </a:p>
          <a:p>
            <a:pPr lvl="2">
              <a:defRPr/>
            </a:pPr>
            <a:r>
              <a:rPr lang="en-GB" altLang="zh-CN" dirty="0" smtClean="0"/>
              <a:t>General Clean-up</a:t>
            </a:r>
          </a:p>
          <a:p>
            <a:pPr lvl="2">
              <a:defRPr/>
            </a:pPr>
            <a:r>
              <a:rPr lang="en-GB" altLang="zh-CN" dirty="0" smtClean="0"/>
              <a:t>Requirements </a:t>
            </a:r>
            <a:r>
              <a:rPr lang="en-GB" altLang="zh-CN" dirty="0"/>
              <a:t>/ KPI consolidation</a:t>
            </a:r>
          </a:p>
          <a:p>
            <a:pPr lvl="2">
              <a:defRPr/>
            </a:pPr>
            <a:r>
              <a:rPr lang="en-GB" altLang="zh-CN" dirty="0"/>
              <a:t>Conclusions</a:t>
            </a:r>
          </a:p>
          <a:p>
            <a:pPr lvl="2">
              <a:defRPr/>
            </a:pPr>
            <a:r>
              <a:rPr lang="en-GB" altLang="zh-CN" dirty="0"/>
              <a:t>Draft WID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altLang="zh-CN" dirty="0"/>
              <a:t>New use cases and enhancements (requirements extraction </a:t>
            </a:r>
            <a:r>
              <a:rPr lang="en-GB" altLang="zh-CN" dirty="0" err="1"/>
              <a:t>etc</a:t>
            </a:r>
            <a:r>
              <a:rPr lang="en-GB" altLang="zh-CN" dirty="0"/>
              <a:t>) to existing use cases</a:t>
            </a:r>
            <a:r>
              <a:rPr lang="en-GB" altLang="zh-CN" dirty="0" smtClean="0"/>
              <a:t>.</a:t>
            </a:r>
          </a:p>
          <a:p>
            <a:pPr lvl="1">
              <a:defRPr/>
            </a:pPr>
            <a:r>
              <a:rPr lang="en-GB" altLang="zh-CN" dirty="0" smtClean="0"/>
              <a:t>Consolidated </a:t>
            </a:r>
            <a:r>
              <a:rPr lang="en-GB" altLang="zh-CN" dirty="0"/>
              <a:t>requirements </a:t>
            </a:r>
            <a:r>
              <a:rPr lang="en-GB" altLang="zh-CN" dirty="0" smtClean="0"/>
              <a:t>and KPI recommendations</a:t>
            </a:r>
            <a:endParaRPr lang="en-GB" altLang="zh-CN" dirty="0"/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dirty="0"/>
              <a:t>will be scheduled if necessary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/>
              <a:t>For information: SA#91 (03/2020)</a:t>
            </a:r>
          </a:p>
          <a:p>
            <a:pPr lvl="1">
              <a:defRPr/>
            </a:pPr>
            <a:r>
              <a:rPr lang="en-GB" altLang="zh-CN" sz="2000" dirty="0"/>
              <a:t>For approval: SA#91 (03/2021)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SA1#90e</a:t>
            </a:r>
            <a:r>
              <a:rPr lang="en-GB" sz="2400" dirty="0"/>
              <a:t>/ </a:t>
            </a:r>
            <a:r>
              <a:rPr lang="en-GB" sz="2400" dirty="0" smtClean="0"/>
              <a:t>SA#88e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S1-202276 /SP-200574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SA1#91e-1 (08/2020): </a:t>
            </a:r>
            <a:r>
              <a:rPr lang="en-GB" altLang="zh-CN" sz="2000" dirty="0" smtClean="0"/>
              <a:t>20</a:t>
            </a:r>
            <a:r>
              <a:rPr lang="en-GB" altLang="zh-CN" sz="2000" dirty="0" smtClean="0"/>
              <a:t>%</a:t>
            </a:r>
          </a:p>
          <a:p>
            <a:pPr lvl="1">
              <a:defRPr/>
            </a:pPr>
            <a:r>
              <a:rPr lang="en-GB" altLang="zh-CN" sz="2000" dirty="0" smtClean="0"/>
              <a:t>SA1#92e-2 (11/2020): 60%</a:t>
            </a: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798</TotalTime>
  <Words>319</Words>
  <Application>Microsoft Office PowerPoint</Application>
  <PresentationFormat>全屏显示(4:3)</PresentationFormat>
  <Paragraphs>69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Malgun Gothic</vt:lpstr>
      <vt:lpstr>MS Mincho</vt:lpstr>
      <vt:lpstr>Arial</vt:lpstr>
      <vt:lpstr>Bookman Old Style</vt:lpstr>
      <vt:lpstr>Times New Roman</vt:lpstr>
      <vt:lpstr>Blank Presentation</vt:lpstr>
      <vt:lpstr>FS_5GSEI Status Update Study on 5G Smart Energy and Infrastructure</vt:lpstr>
      <vt:lpstr>FS_5GSEI Progress</vt:lpstr>
      <vt:lpstr>FS_5GSEI Planning</vt:lpstr>
      <vt:lpstr>Work plan between meetings</vt:lpstr>
      <vt:lpstr>FS_5GSEI Completion Date</vt:lpstr>
      <vt:lpstr>FS_5GSEI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xiaxu-chinatelecom</cp:lastModifiedBy>
  <cp:revision>351</cp:revision>
  <cp:lastPrinted>2000-01-14T10:02:55Z</cp:lastPrinted>
  <dcterms:created xsi:type="dcterms:W3CDTF">1999-11-22T09:19:47Z</dcterms:created>
  <dcterms:modified xsi:type="dcterms:W3CDTF">2020-11-22T14:19:37Z</dcterms:modified>
  <cp:category>Presentation</cp:category>
</cp:coreProperties>
</file>