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handoutMasterIdLst>
    <p:handoutMasterId r:id="rId14"/>
  </p:handoutMasterIdLst>
  <p:sldIdLst>
    <p:sldId id="257" r:id="rId7"/>
    <p:sldId id="256" r:id="rId8"/>
    <p:sldId id="260" r:id="rId9"/>
    <p:sldId id="267" r:id="rId10"/>
    <p:sldId id="261" r:id="rId11"/>
    <p:sldId id="264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52" d="100"/>
          <a:sy n="52" d="100"/>
        </p:scale>
        <p:origin x="1240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FS_5TRS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5G Timing Resiliency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FS_5TRS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S1-204369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Overview addition for financial sector support</a:t>
            </a:r>
          </a:p>
          <a:p>
            <a:pPr lvl="1">
              <a:defRPr/>
            </a:pPr>
            <a:r>
              <a:rPr lang="en-GB" dirty="0"/>
              <a:t>New use case for financial sector</a:t>
            </a:r>
          </a:p>
          <a:p>
            <a:pPr lvl="1">
              <a:defRPr/>
            </a:pPr>
            <a:r>
              <a:rPr lang="en-GB" dirty="0"/>
              <a:t>Updated use case for smart grid sector</a:t>
            </a:r>
          </a:p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SA1#92ebis (1/21): 90%</a:t>
            </a:r>
          </a:p>
          <a:p>
            <a:pPr lvl="2">
              <a:defRPr/>
            </a:pPr>
            <a:r>
              <a:rPr lang="en-GB" dirty="0"/>
              <a:t>Completion of security aspects</a:t>
            </a:r>
          </a:p>
          <a:p>
            <a:pPr lvl="2">
              <a:defRPr/>
            </a:pPr>
            <a:r>
              <a:rPr lang="en-GB" dirty="0"/>
              <a:t>Consolidation of requirements/KPIs</a:t>
            </a:r>
          </a:p>
          <a:p>
            <a:pPr lvl="2">
              <a:defRPr/>
            </a:pPr>
            <a:r>
              <a:rPr lang="en-GB" dirty="0"/>
              <a:t>Final </a:t>
            </a:r>
            <a:r>
              <a:rPr lang="en-GB" dirty="0" err="1"/>
              <a:t>cleanup</a:t>
            </a:r>
            <a:endParaRPr lang="en-GB" dirty="0"/>
          </a:p>
          <a:p>
            <a:pPr lvl="2">
              <a:defRPr/>
            </a:pPr>
            <a:r>
              <a:rPr lang="en-GB" dirty="0"/>
              <a:t>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Security aspects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FS_5TRS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SA#91e (03/2021)</a:t>
            </a:r>
          </a:p>
          <a:p>
            <a:pPr lvl="1">
              <a:defRPr/>
            </a:pPr>
            <a:r>
              <a:rPr lang="en-GB" sz="2000" dirty="0"/>
              <a:t>For approval: SA#91e (03/2021)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FS_5TRS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revised at SA1#92e / SA#90e</a:t>
            </a:r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SA1#90e (05/2020): 0%</a:t>
            </a:r>
          </a:p>
          <a:p>
            <a:pPr lvl="1">
              <a:defRPr/>
            </a:pPr>
            <a:r>
              <a:rPr lang="en-GB" sz="2000" dirty="0"/>
              <a:t>SA1#91e (08/2020): 10%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F2AF99C4-49B8-4895-B389-9DE1476CD3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F89BF5-8B90-4495-B022-6997A32800A1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CE17907-7275-400D-9BBF-BAC09033C44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B729644-2410-4632-A001-1504F000DAA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F583DA20-C85B-4BEF-B98A-FB611A857DD7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329</TotalTime>
  <Words>195</Words>
  <Application>Microsoft Office PowerPoint</Application>
  <PresentationFormat>On-screen Show (4:3)</PresentationFormat>
  <Paragraphs>48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FS_5TRS Status Update Feasibility Study on 5G Timing Resiliency System</vt:lpstr>
      <vt:lpstr>FS_5TRS Progress</vt:lpstr>
      <vt:lpstr>FS_5TRS Planning</vt:lpstr>
      <vt:lpstr>Work plan between meetings</vt:lpstr>
      <vt:lpstr>FS_5TRS Completion Date</vt:lpstr>
      <vt:lpstr>FS_5TRS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US/Naperville)</cp:lastModifiedBy>
  <cp:revision>341</cp:revision>
  <cp:lastPrinted>2000-01-14T10:02:55Z</cp:lastPrinted>
  <dcterms:created xsi:type="dcterms:W3CDTF">1999-11-22T09:19:47Z</dcterms:created>
  <dcterms:modified xsi:type="dcterms:W3CDTF">2020-11-19T22:14:09Z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