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8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Off-Network for Rail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880036 FS_OffNetRail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S1-204368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2623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– 20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5 new UC were approved</a:t>
            </a:r>
          </a:p>
          <a:p>
            <a:pPr lvl="1">
              <a:defRPr/>
            </a:pPr>
            <a:r>
              <a:rPr lang="en-GB" dirty="0"/>
              <a:t>1 issue identified (i.e. communication range), to be assessed</a:t>
            </a:r>
          </a:p>
          <a:p>
            <a:pPr>
              <a:defRPr/>
            </a:pPr>
            <a:r>
              <a:rPr lang="en-GB" dirty="0"/>
              <a:t>Work/Study Item Completion: 30%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(1/2)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SA1#93e (24 Feb – 5 Mar 2021): &lt;50%&gt;</a:t>
            </a:r>
          </a:p>
          <a:p>
            <a:pPr lvl="2">
              <a:defRPr/>
            </a:pPr>
            <a:r>
              <a:rPr lang="en-US" dirty="0"/>
              <a:t>Study new UC for FRMCS to support Off-Network</a:t>
            </a:r>
          </a:p>
          <a:p>
            <a:pPr lvl="2">
              <a:defRPr/>
            </a:pPr>
            <a:r>
              <a:rPr lang="en-US" dirty="0"/>
              <a:t>Refine existing UC if needed (e.g. virtual coupling, ATO/ATP)</a:t>
            </a:r>
          </a:p>
          <a:p>
            <a:pPr lvl="2">
              <a:defRPr/>
            </a:pPr>
            <a:r>
              <a:rPr lang="en-US" dirty="0"/>
              <a:t>Derive potential new service requirements</a:t>
            </a:r>
          </a:p>
          <a:p>
            <a:pPr lvl="2">
              <a:defRPr/>
            </a:pPr>
            <a:r>
              <a:rPr lang="en-US" dirty="0"/>
              <a:t>Assess </a:t>
            </a:r>
            <a:r>
              <a:rPr lang="en-GB" dirty="0"/>
              <a:t>Technical</a:t>
            </a:r>
            <a:r>
              <a:rPr lang="en-US" dirty="0"/>
              <a:t> feasibility, complexity and overhead of normative 3GPP adjustments of identified issues</a:t>
            </a:r>
          </a:p>
          <a:p>
            <a:pPr lvl="2">
              <a:defRPr/>
            </a:pPr>
            <a:r>
              <a:rPr lang="en-US" dirty="0"/>
              <a:t>Identified new issues from existing UC</a:t>
            </a:r>
          </a:p>
          <a:p>
            <a:pPr lvl="1">
              <a:defRPr/>
            </a:pPr>
            <a:r>
              <a:rPr lang="en-GB" dirty="0"/>
              <a:t>SA1#94e (12 – 21 May 2021): &lt;70%&gt;</a:t>
            </a:r>
          </a:p>
          <a:p>
            <a:pPr lvl="2">
              <a:defRPr/>
            </a:pPr>
            <a:r>
              <a:rPr lang="en-US" dirty="0"/>
              <a:t>Assess </a:t>
            </a:r>
            <a:r>
              <a:rPr lang="en-GB" dirty="0"/>
              <a:t>Technical</a:t>
            </a:r>
            <a:r>
              <a:rPr lang="en-US" dirty="0"/>
              <a:t> feasibility, complexity and overhead of normative 3GPP adjustments of identified issues</a:t>
            </a:r>
          </a:p>
          <a:p>
            <a:pPr lvl="2">
              <a:defRPr/>
            </a:pPr>
            <a:r>
              <a:rPr lang="en-US" dirty="0"/>
              <a:t>Identified new issues from existing UC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(2/2)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 (23 – 27 Aug 2021): &lt;100%&gt;</a:t>
            </a:r>
          </a:p>
          <a:p>
            <a:pPr lvl="2">
              <a:defRPr/>
            </a:pPr>
            <a:r>
              <a:rPr lang="en-US" dirty="0"/>
              <a:t>Assess </a:t>
            </a:r>
            <a:r>
              <a:rPr lang="en-GB" dirty="0"/>
              <a:t>Technical</a:t>
            </a:r>
            <a:r>
              <a:rPr lang="en-US" dirty="0"/>
              <a:t> feasibility, complexity and overhead of normative 3GPP adjustments of identified issues</a:t>
            </a:r>
          </a:p>
          <a:p>
            <a:pPr lvl="2">
              <a:defRPr/>
            </a:pPr>
            <a:r>
              <a:rPr lang="en-US" dirty="0"/>
              <a:t>Identified new issues from existing UC</a:t>
            </a:r>
          </a:p>
          <a:p>
            <a:pPr lvl="2">
              <a:defRPr/>
            </a:pPr>
            <a:r>
              <a:rPr lang="en-US" dirty="0"/>
              <a:t>Consolidate potential requirements</a:t>
            </a:r>
          </a:p>
          <a:p>
            <a:pPr lvl="2">
              <a:defRPr/>
            </a:pPr>
            <a:r>
              <a:rPr lang="en-US" dirty="0"/>
              <a:t>Conclude on the outcome of the study</a:t>
            </a:r>
          </a:p>
          <a:p>
            <a:pPr lvl="2">
              <a:defRPr/>
            </a:pPr>
            <a:r>
              <a:rPr lang="en-US" dirty="0"/>
              <a:t>Remove the Off-Network use cases from TR 22.889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SA#92 (06/2021)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For information: SA#93 (09/2021)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SA1#90e / SA#88e</a:t>
            </a:r>
          </a:p>
          <a:p>
            <a:pPr lvl="1">
              <a:defRPr/>
            </a:pPr>
            <a:r>
              <a:rPr lang="en-GB" sz="2000" dirty="0"/>
              <a:t>Agreed/Approved WID is in tdoc S1-202244 / SP-200572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(18-22 May 2020): 0%</a:t>
            </a:r>
          </a:p>
          <a:p>
            <a:pPr lvl="1">
              <a:defRPr/>
            </a:pPr>
            <a:r>
              <a:rPr lang="en-GB" sz="2000" dirty="0"/>
              <a:t>SA1#91e (24 Aug-2 Sep 2020): 10%</a:t>
            </a:r>
          </a:p>
          <a:p>
            <a:pPr lvl="1">
              <a:defRPr/>
            </a:pPr>
            <a:r>
              <a:rPr lang="en-GB" sz="2000" dirty="0"/>
              <a:t>SA1#91e (10-20 Nov 2020): 30%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185</TotalTime>
  <Words>401</Words>
  <Application>Microsoft Office PowerPoint</Application>
  <PresentationFormat>Affichage à l'écran (4:3)</PresentationFormat>
  <Paragraphs>68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FS_OffNetRail Status Update Study on Off-Network for Rail</vt:lpstr>
      <vt:lpstr>FS_OffNetRail Progress</vt:lpstr>
      <vt:lpstr>FS_OffNetRail Planning (1/2)</vt:lpstr>
      <vt:lpstr>FS_OffNetRail Planning (2/2)</vt:lpstr>
      <vt:lpstr>Work plan between meetings</vt:lpstr>
      <vt:lpstr>FS_OffNetRail Completion Date</vt:lpstr>
      <vt:lpstr>FS_OffNetRail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354</cp:revision>
  <cp:lastPrinted>2000-01-14T10:02:55Z</cp:lastPrinted>
  <dcterms:created xsi:type="dcterms:W3CDTF">1999-11-22T09:19:47Z</dcterms:created>
  <dcterms:modified xsi:type="dcterms:W3CDTF">2020-11-20T09:51:33Z</dcterms:modified>
  <cp:category>Presentation</cp:category>
</cp:coreProperties>
</file>