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734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smtClean="0"/>
              <a:t>FS_EASNS </a:t>
            </a:r>
            <a:r>
              <a:rPr lang="en-US" dirty="0"/>
              <a:t>Status Update</a:t>
            </a:r>
            <a:r>
              <a:rPr lang="en-US"/>
              <a:t/>
            </a:r>
            <a:br>
              <a:rPr lang="en-US"/>
            </a:br>
            <a:r>
              <a:rPr lang="en-US" sz="2000">
                <a:solidFill>
                  <a:srgbClr val="FF0000"/>
                </a:solidFill>
              </a:rPr>
              <a:t>&lt;Study on Enhanced Access to and Support of Network Slice 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SungDuck Chun</a:t>
            </a:r>
            <a:endParaRPr lang="en-US" dirty="0"/>
          </a:p>
          <a:p>
            <a:r>
              <a:rPr lang="en-US" smtClean="0"/>
              <a:t>LG Electronics Inc.</a:t>
            </a:r>
            <a:endParaRPr lang="en-US" dirty="0"/>
          </a:p>
          <a:p>
            <a:r>
              <a:rPr lang="en-US" smtClean="0"/>
              <a:t>FS_EASNS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S1-204367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256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</a:t>
            </a:r>
            <a:r>
              <a:rPr lang="en-GB" sz="1200" b="1"/>
              <a:t>TSG-SA </a:t>
            </a:r>
            <a:r>
              <a:rPr lang="en-GB" sz="1200" b="1" smtClean="0"/>
              <a:t>WG2 </a:t>
            </a:r>
            <a:r>
              <a:rPr lang="en-GB" sz="1200" b="1" dirty="0"/>
              <a:t>Meeting </a:t>
            </a:r>
            <a:r>
              <a:rPr lang="en-GB" sz="1200" b="1"/>
              <a:t>#</a:t>
            </a:r>
            <a:r>
              <a:rPr lang="en-GB" sz="1200" b="1" smtClean="0"/>
              <a:t>92e</a:t>
            </a:r>
            <a:endParaRPr lang="en-GB" sz="1200" b="1" dirty="0"/>
          </a:p>
          <a:p>
            <a:r>
              <a:rPr lang="en-GB" sz="1200" b="1" dirty="0"/>
              <a:t>Electronic Meeting</a:t>
            </a:r>
            <a:r>
              <a:rPr lang="en-GB" sz="1200" b="1"/>
              <a:t>, </a:t>
            </a:r>
            <a:r>
              <a:rPr lang="en-GB" sz="1200" b="1" smtClean="0"/>
              <a:t>10 - 19 November </a:t>
            </a:r>
            <a:r>
              <a:rPr lang="en-GB" sz="1200" b="1" dirty="0"/>
              <a:t>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mtClean="0"/>
              <a:t>Update of use cases</a:t>
            </a:r>
          </a:p>
          <a:p>
            <a:pPr lvl="1">
              <a:defRPr/>
            </a:pPr>
            <a:r>
              <a:rPr lang="en-GB" smtClean="0"/>
              <a:t>6 New use cases</a:t>
            </a:r>
            <a:endParaRPr lang="en-GB" smtClean="0"/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</a:t>
            </a:r>
            <a:r>
              <a:rPr lang="en-GB"/>
              <a:t>: </a:t>
            </a:r>
            <a:r>
              <a:rPr lang="en-GB" smtClean="0"/>
              <a:t>60</a:t>
            </a:r>
            <a:r>
              <a:rPr lang="en-GB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Planning </a:t>
            </a:r>
            <a:r>
              <a:rPr lang="en-GB" dirty="0"/>
              <a:t>for </a:t>
            </a:r>
            <a:r>
              <a:rPr lang="en-GB"/>
              <a:t>subsequent </a:t>
            </a:r>
            <a:r>
              <a:rPr lang="en-GB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smtClean="0"/>
              <a:t>SA1#93 (including potential #92e) (1Q, </a:t>
            </a:r>
            <a:r>
              <a:rPr lang="en-GB" smtClean="0"/>
              <a:t>2020): </a:t>
            </a:r>
            <a:r>
              <a:rPr lang="en-GB" smtClean="0"/>
              <a:t>&lt;90</a:t>
            </a:r>
            <a:r>
              <a:rPr lang="en-GB" smtClean="0"/>
              <a:t>%&gt;</a:t>
            </a:r>
            <a:endParaRPr lang="en-GB" dirty="0"/>
          </a:p>
          <a:p>
            <a:pPr lvl="2">
              <a:defRPr/>
            </a:pPr>
            <a:r>
              <a:rPr lang="en-GB" altLang="ko-KR" smtClean="0"/>
              <a:t>Updating of existing use cases</a:t>
            </a:r>
          </a:p>
          <a:p>
            <a:pPr lvl="2">
              <a:defRPr/>
            </a:pPr>
            <a:r>
              <a:rPr lang="en-GB" altLang="ko-KR" smtClean="0"/>
              <a:t>Addition of overview, conclusion sections</a:t>
            </a:r>
          </a:p>
          <a:p>
            <a:pPr lvl="2">
              <a:defRPr/>
            </a:pPr>
            <a:r>
              <a:rPr lang="en-GB" altLang="ko-KR" smtClean="0"/>
              <a:t>Gathering </a:t>
            </a:r>
            <a:r>
              <a:rPr lang="en-GB" altLang="ko-KR"/>
              <a:t>of </a:t>
            </a:r>
            <a:r>
              <a:rPr lang="en-GB" altLang="ko-KR"/>
              <a:t>additional </a:t>
            </a:r>
            <a:r>
              <a:rPr lang="en-GB" altLang="ko-KR" smtClean="0"/>
              <a:t>new use </a:t>
            </a:r>
            <a:r>
              <a:rPr lang="en-GB" altLang="ko-KR"/>
              <a:t>cases</a:t>
            </a:r>
          </a:p>
          <a:p>
            <a:pPr lvl="2">
              <a:defRPr/>
            </a:pPr>
            <a:r>
              <a:rPr lang="en-GB" altLang="ko-KR"/>
              <a:t>Consolidation of potential </a:t>
            </a:r>
            <a:r>
              <a:rPr lang="en-GB" altLang="ko-KR"/>
              <a:t>service </a:t>
            </a:r>
            <a:r>
              <a:rPr lang="en-GB" altLang="ko-KR" smtClean="0"/>
              <a:t>requirements</a:t>
            </a:r>
            <a:endParaRPr lang="en-GB" dirty="0"/>
          </a:p>
          <a:p>
            <a:pPr lvl="1">
              <a:defRPr/>
            </a:pPr>
            <a:r>
              <a:rPr lang="en-GB" smtClean="0"/>
              <a:t>SA1#94 (2Q, </a:t>
            </a:r>
            <a:r>
              <a:rPr lang="en-GB" smtClean="0"/>
              <a:t>2021): </a:t>
            </a:r>
            <a:r>
              <a:rPr lang="en-GB" smtClean="0"/>
              <a:t>&lt;100</a:t>
            </a:r>
            <a:r>
              <a:rPr lang="en-GB" smtClean="0"/>
              <a:t>%&gt;</a:t>
            </a:r>
            <a:endParaRPr lang="en-GB" dirty="0"/>
          </a:p>
          <a:p>
            <a:pPr lvl="2">
              <a:defRPr/>
            </a:pPr>
            <a:r>
              <a:rPr lang="en-GB" smtClean="0"/>
              <a:t>Clean-up of TR</a:t>
            </a:r>
            <a:endParaRPr lang="en-GB" dirty="0"/>
          </a:p>
          <a:p>
            <a:pPr lvl="1">
              <a:defRPr/>
            </a:pPr>
            <a:r>
              <a:rPr lang="en-GB" smtClean="0"/>
              <a:t>&lt;</a:t>
            </a:r>
            <a:r>
              <a:rPr lang="en-GB" dirty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smtClean="0"/>
              <a:t>Discussion on noted use and new use </a:t>
            </a:r>
            <a:r>
              <a:rPr lang="en-GB" smtClean="0"/>
              <a:t>cases</a:t>
            </a:r>
          </a:p>
          <a:p>
            <a:pPr lvl="2">
              <a:defRPr/>
            </a:pPr>
            <a:r>
              <a:rPr lang="en-GB" smtClean="0"/>
              <a:t>Especially, dedicated use cases on ‘preference’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smtClean="0"/>
              <a:t>can </a:t>
            </a:r>
            <a:r>
              <a:rPr lang="en-US" smtClean="0"/>
              <a:t>be organized to make </a:t>
            </a:r>
            <a:r>
              <a:rPr lang="en-US" smtClean="0"/>
              <a:t>progress</a:t>
            </a:r>
          </a:p>
          <a:p>
            <a:pPr lvl="1">
              <a:defRPr/>
            </a:pPr>
            <a:r>
              <a:rPr lang="en-US" smtClean="0"/>
              <a:t>if needed, in January,2021.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</a:t>
            </a:r>
            <a:r>
              <a:rPr lang="en-GB" sz="2000"/>
              <a:t>: </a:t>
            </a:r>
            <a:r>
              <a:rPr lang="en-GB" sz="2000" smtClean="0"/>
              <a:t>SA#91 (1Q/2021)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</a:t>
            </a:r>
            <a:r>
              <a:rPr lang="en-GB" sz="2000"/>
              <a:t>: </a:t>
            </a:r>
            <a:r>
              <a:rPr lang="en-GB" sz="2000" smtClean="0"/>
              <a:t>SA#91 </a:t>
            </a:r>
            <a:r>
              <a:rPr lang="en-GB" sz="2000" smtClean="0"/>
              <a:t>(1Q/2021</a:t>
            </a:r>
            <a:r>
              <a:rPr lang="en-GB" sz="2000" smtClean="0"/>
              <a:t>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</a:t>
            </a:r>
            <a:r>
              <a:rPr lang="en-GB" sz="2400">
                <a:solidFill>
                  <a:srgbClr val="FF0000"/>
                </a:solidFill>
              </a:rPr>
              <a:t>? </a:t>
            </a:r>
            <a:r>
              <a:rPr lang="en-GB" sz="2400" smtClean="0">
                <a:solidFill>
                  <a:srgbClr val="FF0000"/>
                </a:solidFill>
              </a:rPr>
              <a:t>&lt;Y&gt;</a:t>
            </a:r>
          </a:p>
          <a:p>
            <a:pPr lvl="1">
              <a:defRPr/>
            </a:pPr>
            <a:r>
              <a:rPr lang="en-GB" altLang="ko-KR" sz="2000" smtClean="0"/>
              <a:t>Previously, for </a:t>
            </a:r>
            <a:r>
              <a:rPr lang="en-GB" altLang="ko-KR" sz="2000"/>
              <a:t>information</a:t>
            </a:r>
            <a:r>
              <a:rPr lang="en-GB" altLang="ko-KR" sz="2000"/>
              <a:t>: </a:t>
            </a:r>
            <a:r>
              <a:rPr lang="en-GB" altLang="ko-KR" sz="2000" smtClean="0"/>
              <a:t>SA#9</a:t>
            </a:r>
            <a:r>
              <a:rPr lang="en-GB" altLang="ko-KR" sz="2000" smtClean="0">
                <a:solidFill>
                  <a:srgbClr val="FF0000"/>
                </a:solidFill>
              </a:rPr>
              <a:t>0</a:t>
            </a:r>
            <a:r>
              <a:rPr lang="en-GB" altLang="ko-KR" sz="2000" smtClean="0"/>
              <a:t> (</a:t>
            </a:r>
            <a:r>
              <a:rPr lang="en-GB" altLang="ko-KR" sz="2000" smtClean="0">
                <a:solidFill>
                  <a:srgbClr val="FF0000"/>
                </a:solidFill>
              </a:rPr>
              <a:t>4Q/2020</a:t>
            </a:r>
            <a:r>
              <a:rPr lang="en-GB" altLang="ko-KR" sz="2000" smtClean="0"/>
              <a:t>)</a:t>
            </a:r>
            <a:endParaRPr lang="en-GB" altLang="ko-KR" sz="200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</a:t>
            </a:r>
            <a:r>
              <a:rPr lang="en-US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sz="2400"/>
              <a:t>been </a:t>
            </a:r>
            <a:r>
              <a:rPr lang="en-GB" sz="2400" smtClean="0"/>
              <a:t>approved </a:t>
            </a:r>
            <a:r>
              <a:rPr lang="en-GB" sz="2400"/>
              <a:t>at </a:t>
            </a:r>
            <a:r>
              <a:rPr lang="en-GB" sz="240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smtClean="0"/>
              <a:t>Approved </a:t>
            </a:r>
            <a:r>
              <a:rPr lang="en-GB" sz="2000" dirty="0"/>
              <a:t>WID is in </a:t>
            </a:r>
            <a:r>
              <a:rPr lang="en-GB" sz="2000" err="1"/>
              <a:t>tdoc</a:t>
            </a:r>
            <a:r>
              <a:rPr lang="en-GB" sz="2000"/>
              <a:t> </a:t>
            </a:r>
            <a:r>
              <a:rPr lang="en-GB" sz="2000" smtClean="0"/>
              <a:t>SP-200571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170</TotalTime>
  <Words>251</Words>
  <Application>Microsoft Office PowerPoint</Application>
  <PresentationFormat>화면 슬라이드 쇼(4:3)</PresentationFormat>
  <Paragraphs>60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FS_EASNS Status Update &lt;Study on Enhanced Access to and Support of Network Slice &gt;</vt:lpstr>
      <vt:lpstr>FS_EASNS Progress</vt:lpstr>
      <vt:lpstr>FS_EASNS Planning</vt:lpstr>
      <vt:lpstr>Work plan between meetings</vt:lpstr>
      <vt:lpstr>FS_EASNS Completion Date</vt:lpstr>
      <vt:lpstr>FS_EASNS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Aproval day v1</cp:lastModifiedBy>
  <cp:revision>343</cp:revision>
  <cp:lastPrinted>2000-01-14T10:02:55Z</cp:lastPrinted>
  <dcterms:created xsi:type="dcterms:W3CDTF">1999-11-22T09:19:47Z</dcterms:created>
  <dcterms:modified xsi:type="dcterms:W3CDTF">2020-11-20T02:47:12Z</dcterms:modified>
  <cp:category>Presentation</cp:category>
</cp:coreProperties>
</file>