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1" d="100"/>
          <a:sy n="91" d="100"/>
        </p:scale>
        <p:origin x="-234" y="-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9160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#74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Venice, Italy, 9-13 May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</a:t>
            </a:r>
            <a:r>
              <a:rPr lang="en-GB" sz="2000" smtClean="0"/>
              <a:t>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664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304</cp:revision>
  <cp:lastPrinted>2000-01-14T10:02:55Z</cp:lastPrinted>
  <dcterms:created xsi:type="dcterms:W3CDTF">1999-11-22T09:19:47Z</dcterms:created>
  <dcterms:modified xsi:type="dcterms:W3CDTF">2016-04-18T09:49:47Z</dcterms:modified>
  <cp:category>Presentation</cp:category>
</cp:coreProperties>
</file>