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84" r:id="rId6"/>
    <p:sldId id="386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en-US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Conclusion for AI and computing contributions, and way forward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03200" y="74930"/>
            <a:ext cx="8567420" cy="3733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 eaLnBrk="1" fontAlgn="auto" latinLnBrk="0" hangingPunct="1">
              <a:lnSpc>
                <a:spcPct val="12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List of contributions </a:t>
            </a:r>
            <a:endParaRPr lang="en-US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361950" lvl="3" algn="l" eaLnBrk="1" fontAlgn="auto" latinLnBrk="0" hangingPunct="1">
              <a:lnSpc>
                <a:spcPct val="100000"/>
              </a:lnSpc>
              <a:buSzTx/>
              <a:buNone/>
            </a:pPr>
            <a:endParaRPr lang="en-US" altLang="zh-CN" sz="18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1600" y="575310"/>
          <a:ext cx="8941435" cy="4319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275"/>
                <a:gridCol w="1415415"/>
                <a:gridCol w="2701290"/>
                <a:gridCol w="3894455"/>
              </a:tblGrid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TDOC 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Source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 b="1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Title</a:t>
                      </a:r>
                      <a:endParaRPr lang="en-US" altLang="en-US" sz="1400" b="1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zh-CN" sz="1400" b="1">
                          <a:latin typeface="Calibri" panose="020F0502020204030204" pitchFamily="34" charset="0"/>
                          <a:ea typeface="宋体" panose="02010600030101010101" pitchFamily="2" charset="-122"/>
                          <a:cs typeface="Calibri" panose="020F0502020204030204" pitchFamily="34" charset="0"/>
                        </a:rPr>
                        <a:t>Proposal</a:t>
                      </a:r>
                      <a:endParaRPr lang="en-US" altLang="zh-CN" sz="1400" b="1">
                        <a:latin typeface="Calibri" panose="020F0502020204030204" pitchFamily="34" charset="0"/>
                        <a:ea typeface="宋体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12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S1-244217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NTT DOCOMO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Way forward on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1. add “AI” and “computing” as seperate section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computing”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3. if not acceptable for both, then other use case sections need to accept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974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S1-244243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China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stucture update of introducing AI and computing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Integrated AI,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S1-244248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MTK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pCR on FS_6G TR skeleton for Computing Aspect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Device-Edge Computing and Communication”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S1-244280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Huawei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Pseudo-CR on AI and Communication inclusion in FS_6G TR skeleton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AI and Communication”, and add ENs to sensing, immersive, vertical, other, to imply  computing related use cases can be discussed there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19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S1-244305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Rakuten Mobile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AI-Native 6G Core Concept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AI and Communication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marL="0" algn="ctr">
                        <a:buSzTx/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S1-244330</a:t>
                      </a:r>
                      <a:endParaRPr lang="en-US" sz="140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Nokia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  <a:sym typeface="+mn-ea"/>
                        </a:rPr>
                        <a:t>Way forward for AI and computing</a:t>
                      </a:r>
                      <a:endParaRPr lang="en-US" altLang="en-US" sz="1400">
                        <a:solidFill>
                          <a:srgbClr val="0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algn="l">
                        <a:buSzTx/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add “AI” with an EN “the exact title to be revisited after the use cases input”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38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S1-244367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InterDigital 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en-US" sz="1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FS_6G-REQ TR 22.870 skeleton new headings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</a:rPr>
                        <a:t>add “AI” and “Computing and Network Convergence</a:t>
                      </a:r>
                      <a:r>
                        <a:rPr lang="en-US" altLang="en-US" sz="1400">
                          <a:latin typeface="Calibri" panose="020F0502020204030204" pitchFamily="34" charset="0"/>
                          <a:ea typeface="Arial" panose="020B0604020202020204" pitchFamily="34" charset="0"/>
                          <a:cs typeface="Calibri" panose="020F0502020204030204" pitchFamily="34" charset="0"/>
                          <a:sym typeface="+mn-ea"/>
                        </a:rPr>
                        <a:t>”</a:t>
                      </a:r>
                      <a:endParaRPr lang="en-US" altLang="en-US" sz="1400">
                        <a:latin typeface="Calibri" panose="020F0502020204030204" pitchFamily="34" charset="0"/>
                        <a:ea typeface="Arial" panose="020B0604020202020204" pitchFamily="34" charset="0"/>
                        <a:cs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6720" y="1198245"/>
            <a:ext cx="8290560" cy="23317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marL="0" indent="0" algn="ctr" eaLnBrk="1" fontAlgn="auto" latinLnBrk="0" hangingPunct="1">
              <a:lnSpc>
                <a:spcPct val="150000"/>
              </a:lnSpc>
            </a:pPr>
            <a:r>
              <a:rPr lang="en-US" sz="18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Way forward: </a:t>
            </a:r>
            <a:r>
              <a:rPr lang="en-US" altLang="zh-CN" sz="1600">
                <a:latin typeface="Calibri" panose="020F0502020204030204" pitchFamily="34" charset="0"/>
                <a:cs typeface="Calibri" panose="020F0502020204030204" pitchFamily="34" charset="0"/>
              </a:rPr>
              <a:t>Add section “AI” in TR at clause 5.</a:t>
            </a:r>
            <a:endParaRPr lang="en-US" altLang="zh-CN" sz="16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TABLE_ENDDRAG_ORIGIN_RECT" val="704*340"/>
  <p:tag name="TABLE_ENDDRAG_RECT" val="8*45*704*340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WPS 演示</Application>
  <PresentationFormat>On-screen Show (16:9)</PresentationFormat>
  <Paragraphs>77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史晓楠</cp:lastModifiedBy>
  <cp:revision>475</cp:revision>
  <dcterms:created xsi:type="dcterms:W3CDTF">2024-02-22T01:53:00Z</dcterms:created>
  <dcterms:modified xsi:type="dcterms:W3CDTF">2024-11-22T20:26:17Z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0A7A41B2A3624A19824804830E3EF336</vt:lpwstr>
  </property>
  <property fmtid="{D5CDD505-2E9C-101B-9397-08002B2CF9AE}" pid="6" name="KSOProductBuildVer">
    <vt:lpwstr>2052-11.8.2.12309</vt:lpwstr>
  </property>
</Properties>
</file>