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84" r:id="rId6"/>
    <p:sldId id="386" r:id="rId7"/>
    <p:sldId id="369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536"/>
        <p:guide pos="288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66"/>
        <p:guide pos="214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Conclusion for AI and computing contributions, and way forward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03200" y="74930"/>
            <a:ext cx="8567420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 eaLnBrk="1" fontAlgn="auto" latinLnBrk="0" hangingPunct="1">
              <a:lnSpc>
                <a:spcPct val="120000"/>
              </a:lnSpc>
            </a:pPr>
            <a:r>
              <a:rPr lang="en-US" sz="18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List of contributions </a:t>
            </a:r>
            <a:endParaRPr lang="en-US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  <a:p>
            <a:pPr marL="361950" lvl="3" algn="l" eaLnBrk="1" fontAlgn="auto" latinLnBrk="0" hangingPunct="1">
              <a:lnSpc>
                <a:spcPct val="100000"/>
              </a:lnSpc>
              <a:buSzTx/>
              <a:buNone/>
            </a:pPr>
            <a:endParaRPr lang="en-US" altLang="zh-CN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1600" y="575310"/>
          <a:ext cx="8941435" cy="4319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275"/>
                <a:gridCol w="1415415"/>
                <a:gridCol w="2701290"/>
                <a:gridCol w="3894455"/>
              </a:tblGrid>
              <a:tr h="25019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TDOC 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400" b="1"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Proposal</a:t>
                      </a:r>
                      <a:endParaRPr lang="en-US" altLang="zh-CN" sz="1400" b="1"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2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S1-244217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NTT DOCOMO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Way forward on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1. add “AI” and “computing” as seperate section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AI and computing”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3. if not acceptable for both, then other use case sections need to accept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74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S1-244243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China Mobile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pCR on stucture update of introducing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Integrated AI, Computing and communication”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3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S1-244248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MTK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pCR on FS_6G TR skeleton for Computing Aspect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Device-Edge Computing and Communication”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S1-244280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Huawei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Pseudo-CR on AI and Communication inclusion in FS_6G TR skeleton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AI and Communication”, and add ENs to sensing, immersive, vertical, other, to imply  computing related use cases can be discussed there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9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S1-244305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Rakuten Mobile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AI-Native 6G Core Concept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add “AI or AI and computing”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marL="0" algn="ctr">
                        <a:buSzTx/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S1-244330</a:t>
                      </a:r>
                      <a:endParaRPr lang="en-US" sz="1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Nokia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Way forward for AI and computing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l">
                        <a:buSzTx/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“AI” with an EN “the exact title to be revisited after the use cases input”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3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S1-244367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InterDigital 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FS_6G-REQ TR 22.870 skeleton new headings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add “AI” and “Computing and Network Convergence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26720" y="283210"/>
            <a:ext cx="8290560" cy="4247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 eaLnBrk="1" fontAlgn="auto" latinLnBrk="0" hangingPunct="1">
              <a:lnSpc>
                <a:spcPct val="150000"/>
              </a:lnSpc>
            </a:pPr>
            <a:r>
              <a:rPr lang="en-US" sz="18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Conclusion on the proposals</a:t>
            </a:r>
            <a:endParaRPr lang="en-US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Add “AI” and “computing” as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seperate sections</a:t>
            </a:r>
            <a:endParaRPr lang="en-US" altLang="en-US" sz="1600" b="1" u="sng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algn="l" eaLnBrk="1" fontAlgn="auto" latinLnBrk="0" hangingPunct="1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en-US" sz="140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“AI” and “Computing”</a:t>
            </a:r>
            <a:endParaRPr lang="en-US" altLang="en-US" sz="1400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algn="l" eaLnBrk="1" fontAlgn="auto" latinLnBrk="0" hangingPunct="1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en-US" sz="140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“AI” and “Computing and Network Convergence</a:t>
            </a:r>
            <a:r>
              <a:rPr lang="en-US" altLang="en-US" sz="140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”</a:t>
            </a:r>
            <a:endParaRPr lang="en-US" altLang="en-US" sz="1400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Add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only one section</a:t>
            </a: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, cover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both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AI and computing</a:t>
            </a: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 in the title</a:t>
            </a:r>
            <a:endParaRPr lang="en-US" altLang="en-US" sz="1600" b="1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“</a:t>
            </a: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AI and computing”</a:t>
            </a:r>
            <a:endParaRPr lang="en-US" altLang="en-US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“</a:t>
            </a: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Integrated AI, Computing and communication”</a:t>
            </a:r>
            <a:endParaRPr lang="en-US" altLang="en-US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Add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only one section on AI</a:t>
            </a: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, and add EN to other sections</a:t>
            </a:r>
            <a:endParaRPr lang="en-US" altLang="en-US" sz="1600" b="1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“AI and Communication”</a:t>
            </a:r>
            <a:endParaRPr lang="en-US" altLang="en-US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“AI”</a:t>
            </a:r>
            <a:endParaRPr lang="en-US" altLang="en-US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Add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only one section on computing</a:t>
            </a: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 </a:t>
            </a:r>
            <a:endParaRPr lang="en-US" altLang="en-US" sz="1600" b="1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“</a:t>
            </a: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Device-Edge Computing and Communication”</a:t>
            </a:r>
            <a:endParaRPr lang="en-US" altLang="zh-CN" sz="1600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361950" lvl="3" indent="0" algn="l" eaLnBrk="1" fontAlgn="auto" latinLnBrk="0" hangingPunct="1">
              <a:lnSpc>
                <a:spcPct val="150000"/>
              </a:lnSpc>
              <a:buSzTx/>
              <a:buNone/>
            </a:pPr>
            <a:endParaRPr lang="en-US" altLang="zh-CN"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1950" lvl="3" indent="0" algn="l" eaLnBrk="1" fontAlgn="auto" latinLnBrk="0" hangingPunct="1">
              <a:lnSpc>
                <a:spcPct val="150000"/>
              </a:lnSpc>
              <a:buSzTx/>
              <a:buNone/>
            </a:pPr>
            <a:endParaRPr lang="en-US" altLang="zh-CN"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1950" lvl="3" algn="l" eaLnBrk="1" fontAlgn="auto" latinLnBrk="0" hangingPunct="1">
              <a:lnSpc>
                <a:spcPct val="100000"/>
              </a:lnSpc>
              <a:buSzTx/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720" y="4530725"/>
            <a:ext cx="8007985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lvl="3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It’s prposed to choose one of the way-forwards above to address the new section.</a:t>
            </a:r>
            <a:endParaRPr lang="en-US" altLang="en-US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704*340"/>
  <p:tag name="TABLE_ENDDRAG_RECT" val="8*45*704*340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1594</Words>
  <Application>WPS 演示</Application>
  <PresentationFormat>On-screen Show (16:9)</PresentationFormat>
  <Paragraphs>93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方正兰亭中黑简体</vt:lpstr>
      <vt:lpstr>Times New Roman</vt:lpstr>
      <vt:lpstr>MS PGothic</vt:lpstr>
      <vt:lpstr>Calibri</vt:lpstr>
      <vt:lpstr>Times New Roman</vt:lpstr>
      <vt:lpstr>Arial Unicode MS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史晓楠</cp:lastModifiedBy>
  <cp:revision>468</cp:revision>
  <dcterms:created xsi:type="dcterms:W3CDTF">2024-02-22T01:53:00Z</dcterms:created>
  <dcterms:modified xsi:type="dcterms:W3CDTF">2024-11-18T17:23:25Z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4A5767BA52D94A82B23F82BF315834A3</vt:lpwstr>
  </property>
  <property fmtid="{D5CDD505-2E9C-101B-9397-08002B2CF9AE}" pid="6" name="KSOProductBuildVer">
    <vt:lpwstr>2052-11.8.2.12309</vt:lpwstr>
  </property>
</Properties>
</file>