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9433" r:id="rId3"/>
    <p:sldId id="282" r:id="rId4"/>
    <p:sldId id="276" r:id="rId5"/>
    <p:sldId id="261" r:id="rId6"/>
    <p:sldId id="262" r:id="rId7"/>
    <p:sldId id="266" r:id="rId8"/>
    <p:sldId id="263"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725" autoAdjust="0"/>
    <p:restoredTop sz="94660"/>
  </p:normalViewPr>
  <p:slideViewPr>
    <p:cSldViewPr snapToGrid="0">
      <p:cViewPr varScale="1">
        <p:scale>
          <a:sx n="63" d="100"/>
          <a:sy n="63" d="100"/>
        </p:scale>
        <p:origin x="972"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5" Type="http://schemas.microsoft.com/office/2016/11/relationships/changesInfo" Target="changesInfos/changesInfo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cesco Pica" userId="ecd2054f-1594-4d2a-820b-99ad58711ae0" providerId="ADAL" clId="{8910548C-7232-408F-A3D4-91B59103A00C}"/>
    <pc:docChg chg="custSel delSld modSld">
      <pc:chgData name="Francesco Pica" userId="ecd2054f-1594-4d2a-820b-99ad58711ae0" providerId="ADAL" clId="{8910548C-7232-408F-A3D4-91B59103A00C}" dt="2023-10-26T02:38:22.937" v="73" actId="47"/>
      <pc:docMkLst>
        <pc:docMk/>
      </pc:docMkLst>
      <pc:sldChg chg="modSp mod">
        <pc:chgData name="Francesco Pica" userId="ecd2054f-1594-4d2a-820b-99ad58711ae0" providerId="ADAL" clId="{8910548C-7232-408F-A3D4-91B59103A00C}" dt="2023-10-26T02:17:45.288" v="71" actId="114"/>
        <pc:sldMkLst>
          <pc:docMk/>
          <pc:sldMk cId="478318697" sldId="276"/>
        </pc:sldMkLst>
        <pc:spChg chg="mod">
          <ac:chgData name="Francesco Pica" userId="ecd2054f-1594-4d2a-820b-99ad58711ae0" providerId="ADAL" clId="{8910548C-7232-408F-A3D4-91B59103A00C}" dt="2023-10-26T02:17:45.288" v="71" actId="114"/>
          <ac:spMkLst>
            <pc:docMk/>
            <pc:sldMk cId="478318697" sldId="276"/>
            <ac:spMk id="3" creationId="{D892BB15-E5A9-75EC-6B16-D6AB1FBAEEB0}"/>
          </ac:spMkLst>
        </pc:spChg>
      </pc:sldChg>
      <pc:sldChg chg="del">
        <pc:chgData name="Francesco Pica" userId="ecd2054f-1594-4d2a-820b-99ad58711ae0" providerId="ADAL" clId="{8910548C-7232-408F-A3D4-91B59103A00C}" dt="2023-10-26T02:38:22.937" v="73" actId="47"/>
        <pc:sldMkLst>
          <pc:docMk/>
          <pc:sldMk cId="2550864075" sldId="286"/>
        </pc:sldMkLst>
      </pc:sldChg>
      <pc:sldChg chg="modSp mod">
        <pc:chgData name="Francesco Pica" userId="ecd2054f-1594-4d2a-820b-99ad58711ae0" providerId="ADAL" clId="{8910548C-7232-408F-A3D4-91B59103A00C}" dt="2023-10-26T02:15:55.514" v="1" actId="20577"/>
        <pc:sldMkLst>
          <pc:docMk/>
          <pc:sldMk cId="3647692184" sldId="9433"/>
        </pc:sldMkLst>
        <pc:spChg chg="mod">
          <ac:chgData name="Francesco Pica" userId="ecd2054f-1594-4d2a-820b-99ad58711ae0" providerId="ADAL" clId="{8910548C-7232-408F-A3D4-91B59103A00C}" dt="2023-10-26T02:15:55.514" v="1" actId="20577"/>
          <ac:spMkLst>
            <pc:docMk/>
            <pc:sldMk cId="3647692184" sldId="9433"/>
            <ac:spMk id="3" creationId="{0D2E623A-A5BB-7033-6891-66469641D090}"/>
          </ac:spMkLst>
        </pc:spChg>
      </pc:sldChg>
      <pc:sldChg chg="del">
        <pc:chgData name="Francesco Pica" userId="ecd2054f-1594-4d2a-820b-99ad58711ae0" providerId="ADAL" clId="{8910548C-7232-408F-A3D4-91B59103A00C}" dt="2023-10-26T02:18:23.576" v="72" actId="47"/>
        <pc:sldMkLst>
          <pc:docMk/>
          <pc:sldMk cId="1739333336" sldId="944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85DA2-E4AF-3797-207B-8AABCA01410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D9B3D6-AC8C-6B08-238D-E6F0870100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99AA26A-2F0E-BAC9-C226-486404D26D7A}"/>
              </a:ext>
            </a:extLst>
          </p:cNvPr>
          <p:cNvSpPr>
            <a:spLocks noGrp="1"/>
          </p:cNvSpPr>
          <p:nvPr>
            <p:ph type="dt" sz="half" idx="10"/>
          </p:nvPr>
        </p:nvSpPr>
        <p:spPr/>
        <p:txBody>
          <a:bodyPr/>
          <a:lstStyle/>
          <a:p>
            <a:fld id="{7C209890-3C2D-441B-B123-CBEAC8E0A86D}" type="datetimeFigureOut">
              <a:rPr lang="en-US" smtClean="0"/>
              <a:t>10/25/2023</a:t>
            </a:fld>
            <a:endParaRPr lang="en-US"/>
          </a:p>
        </p:txBody>
      </p:sp>
      <p:sp>
        <p:nvSpPr>
          <p:cNvPr id="5" name="Footer Placeholder 4">
            <a:extLst>
              <a:ext uri="{FF2B5EF4-FFF2-40B4-BE49-F238E27FC236}">
                <a16:creationId xmlns:a16="http://schemas.microsoft.com/office/drawing/2014/main" id="{6327765F-8D68-79BD-A1D7-321D9D15EA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BEC172C-FF63-B353-BF62-E230E6B88CC4}"/>
              </a:ext>
            </a:extLst>
          </p:cNvPr>
          <p:cNvSpPr>
            <a:spLocks noGrp="1"/>
          </p:cNvSpPr>
          <p:nvPr>
            <p:ph type="sldNum" sz="quarter" idx="12"/>
          </p:nvPr>
        </p:nvSpPr>
        <p:spPr/>
        <p:txBody>
          <a:bodyPr/>
          <a:lstStyle/>
          <a:p>
            <a:fld id="{B7A59959-4464-463B-AB12-F025545A00CF}" type="slidenum">
              <a:rPr lang="en-US" smtClean="0"/>
              <a:t>‹#›</a:t>
            </a:fld>
            <a:endParaRPr lang="en-US"/>
          </a:p>
        </p:txBody>
      </p:sp>
    </p:spTree>
    <p:extLst>
      <p:ext uri="{BB962C8B-B14F-4D97-AF65-F5344CB8AC3E}">
        <p14:creationId xmlns:p14="http://schemas.microsoft.com/office/powerpoint/2010/main" val="907551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3B098-3D1E-A002-7B56-DE73C7AC9B9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EDF1E3B-82F3-D538-1E46-4471241741F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C17CFB-DCCC-A218-759B-DE8044ED65E0}"/>
              </a:ext>
            </a:extLst>
          </p:cNvPr>
          <p:cNvSpPr>
            <a:spLocks noGrp="1"/>
          </p:cNvSpPr>
          <p:nvPr>
            <p:ph type="dt" sz="half" idx="10"/>
          </p:nvPr>
        </p:nvSpPr>
        <p:spPr/>
        <p:txBody>
          <a:bodyPr/>
          <a:lstStyle/>
          <a:p>
            <a:fld id="{7C209890-3C2D-441B-B123-CBEAC8E0A86D}" type="datetimeFigureOut">
              <a:rPr lang="en-US" smtClean="0"/>
              <a:t>10/25/2023</a:t>
            </a:fld>
            <a:endParaRPr lang="en-US"/>
          </a:p>
        </p:txBody>
      </p:sp>
      <p:sp>
        <p:nvSpPr>
          <p:cNvPr id="5" name="Footer Placeholder 4">
            <a:extLst>
              <a:ext uri="{FF2B5EF4-FFF2-40B4-BE49-F238E27FC236}">
                <a16:creationId xmlns:a16="http://schemas.microsoft.com/office/drawing/2014/main" id="{47F225BB-6C09-DBC4-5626-6F0AFCED01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9C2512-9B33-708B-E3BD-0EC0CC8477EE}"/>
              </a:ext>
            </a:extLst>
          </p:cNvPr>
          <p:cNvSpPr>
            <a:spLocks noGrp="1"/>
          </p:cNvSpPr>
          <p:nvPr>
            <p:ph type="sldNum" sz="quarter" idx="12"/>
          </p:nvPr>
        </p:nvSpPr>
        <p:spPr/>
        <p:txBody>
          <a:bodyPr/>
          <a:lstStyle/>
          <a:p>
            <a:fld id="{B7A59959-4464-463B-AB12-F025545A00CF}" type="slidenum">
              <a:rPr lang="en-US" smtClean="0"/>
              <a:t>‹#›</a:t>
            </a:fld>
            <a:endParaRPr lang="en-US"/>
          </a:p>
        </p:txBody>
      </p:sp>
    </p:spTree>
    <p:extLst>
      <p:ext uri="{BB962C8B-B14F-4D97-AF65-F5344CB8AC3E}">
        <p14:creationId xmlns:p14="http://schemas.microsoft.com/office/powerpoint/2010/main" val="2408309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691A8C1-1E02-7ED7-9347-A39FEAE1DFD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44FEFE5-8E87-A3D0-3801-9AEF949ABD7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C62AABC-45A8-E178-788D-A06A42DEB45C}"/>
              </a:ext>
            </a:extLst>
          </p:cNvPr>
          <p:cNvSpPr>
            <a:spLocks noGrp="1"/>
          </p:cNvSpPr>
          <p:nvPr>
            <p:ph type="dt" sz="half" idx="10"/>
          </p:nvPr>
        </p:nvSpPr>
        <p:spPr/>
        <p:txBody>
          <a:bodyPr/>
          <a:lstStyle/>
          <a:p>
            <a:fld id="{7C209890-3C2D-441B-B123-CBEAC8E0A86D}" type="datetimeFigureOut">
              <a:rPr lang="en-US" smtClean="0"/>
              <a:t>10/25/2023</a:t>
            </a:fld>
            <a:endParaRPr lang="en-US"/>
          </a:p>
        </p:txBody>
      </p:sp>
      <p:sp>
        <p:nvSpPr>
          <p:cNvPr id="5" name="Footer Placeholder 4">
            <a:extLst>
              <a:ext uri="{FF2B5EF4-FFF2-40B4-BE49-F238E27FC236}">
                <a16:creationId xmlns:a16="http://schemas.microsoft.com/office/drawing/2014/main" id="{31079934-C550-0059-4A93-6E9455A4A04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1267E4-6096-0C6B-A18A-7B8885116402}"/>
              </a:ext>
            </a:extLst>
          </p:cNvPr>
          <p:cNvSpPr>
            <a:spLocks noGrp="1"/>
          </p:cNvSpPr>
          <p:nvPr>
            <p:ph type="sldNum" sz="quarter" idx="12"/>
          </p:nvPr>
        </p:nvSpPr>
        <p:spPr/>
        <p:txBody>
          <a:bodyPr/>
          <a:lstStyle/>
          <a:p>
            <a:fld id="{B7A59959-4464-463B-AB12-F025545A00CF}" type="slidenum">
              <a:rPr lang="en-US" smtClean="0"/>
              <a:t>‹#›</a:t>
            </a:fld>
            <a:endParaRPr lang="en-US"/>
          </a:p>
        </p:txBody>
      </p:sp>
    </p:spTree>
    <p:extLst>
      <p:ext uri="{BB962C8B-B14F-4D97-AF65-F5344CB8AC3E}">
        <p14:creationId xmlns:p14="http://schemas.microsoft.com/office/powerpoint/2010/main" val="40318512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Title Blu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4661E1B-8950-4571-B812-FF89A34C489B}"/>
              </a:ext>
            </a:extLst>
          </p:cNvPr>
          <p:cNvGrpSpPr/>
          <p:nvPr userDrawn="1"/>
        </p:nvGrpSpPr>
        <p:grpSpPr bwMode="gray">
          <a:xfrm>
            <a:off x="0" y="-2"/>
            <a:ext cx="9773500" cy="6359178"/>
            <a:chOff x="-1" y="-2"/>
            <a:chExt cx="9773500" cy="6359178"/>
          </a:xfrm>
        </p:grpSpPr>
        <p:pic>
          <p:nvPicPr>
            <p:cNvPr id="6" name="Picture 5">
              <a:extLst>
                <a:ext uri="{FF2B5EF4-FFF2-40B4-BE49-F238E27FC236}">
                  <a16:creationId xmlns:a16="http://schemas.microsoft.com/office/drawing/2014/main" id="{A74BE142-9DFF-4752-86A2-7CD1767FFF68}"/>
                </a:ext>
              </a:extLst>
            </p:cNvPr>
            <p:cNvPicPr>
              <a:picLocks noChangeAspect="1"/>
            </p:cNvPicPr>
            <p:nvPr userDrawn="1"/>
          </p:nvPicPr>
          <p:blipFill rotWithShape="1">
            <a:blip r:embed="rId2"/>
            <a:srcRect l="3659"/>
            <a:stretch/>
          </p:blipFill>
          <p:spPr bwMode="gray">
            <a:xfrm>
              <a:off x="0" y="1231996"/>
              <a:ext cx="9773499" cy="5127180"/>
            </a:xfrm>
            <a:prstGeom prst="rect">
              <a:avLst/>
            </a:prstGeom>
          </p:spPr>
        </p:pic>
        <p:sp>
          <p:nvSpPr>
            <p:cNvPr id="11" name="Rectangle 10">
              <a:extLst>
                <a:ext uri="{FF2B5EF4-FFF2-40B4-BE49-F238E27FC236}">
                  <a16:creationId xmlns:a16="http://schemas.microsoft.com/office/drawing/2014/main" id="{99A7D86E-0511-40BC-9C4F-607427228C38}"/>
                </a:ext>
              </a:extLst>
            </p:cNvPr>
            <p:cNvSpPr/>
            <p:nvPr userDrawn="1"/>
          </p:nvSpPr>
          <p:spPr bwMode="gray">
            <a:xfrm>
              <a:off x="9533873" y="0"/>
              <a:ext cx="239626" cy="1305694"/>
            </a:xfrm>
            <a:prstGeom prst="rect">
              <a:avLst/>
            </a:prstGeom>
            <a:solidFill>
              <a:srgbClr val="CACBD0"/>
            </a:solidFill>
            <a:ln w="10795" cap="flat" cmpd="sng" algn="ctr">
              <a:noFill/>
              <a:prstDash val="solid"/>
            </a:ln>
            <a:effectLst/>
          </p:spPr>
          <p:txBody>
            <a:bodyPr rtlCol="0" anchor="ctr"/>
            <a:lstStyle/>
            <a:p>
              <a:pPr algn="ctr">
                <a:defRPr/>
              </a:pPr>
              <a:endParaRPr lang="en-US" sz="1799" kern="0" err="1">
                <a:solidFill>
                  <a:prstClr val="white"/>
                </a:solidFill>
              </a:endParaRPr>
            </a:p>
          </p:txBody>
        </p:sp>
        <p:sp>
          <p:nvSpPr>
            <p:cNvPr id="13" name="Rectangle: Single Corner Rounded 55">
              <a:extLst>
                <a:ext uri="{FF2B5EF4-FFF2-40B4-BE49-F238E27FC236}">
                  <a16:creationId xmlns:a16="http://schemas.microsoft.com/office/drawing/2014/main" id="{85EC940F-80A8-4854-B668-0B2C3B537AEF}"/>
                </a:ext>
              </a:extLst>
            </p:cNvPr>
            <p:cNvSpPr/>
            <p:nvPr userDrawn="1"/>
          </p:nvSpPr>
          <p:spPr bwMode="gray">
            <a:xfrm flipV="1">
              <a:off x="-1" y="0"/>
              <a:ext cx="9567417" cy="6266834"/>
            </a:xfrm>
            <a:prstGeom prst="round1Rect">
              <a:avLst>
                <a:gd name="adj" fmla="val 3540"/>
              </a:avLst>
            </a:prstGeom>
            <a:solidFill>
              <a:srgbClr val="7CA0FF"/>
            </a:solidFill>
            <a:ln w="10795" cap="flat" cmpd="sng" algn="ctr">
              <a:noFill/>
              <a:prstDash val="solid"/>
            </a:ln>
            <a:effectLst>
              <a:outerShdw blurRad="139700" dist="38100" dir="21540000" algn="bl" rotWithShape="0">
                <a:prstClr val="black">
                  <a:alpha val="21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sz="1799" kern="0" err="1">
                <a:solidFill>
                  <a:prstClr val="white"/>
                </a:solidFill>
              </a:endParaRPr>
            </a:p>
          </p:txBody>
        </p:sp>
        <p:sp>
          <p:nvSpPr>
            <p:cNvPr id="14" name="Rectangle: Single Corner Rounded 49">
              <a:extLst>
                <a:ext uri="{FF2B5EF4-FFF2-40B4-BE49-F238E27FC236}">
                  <a16:creationId xmlns:a16="http://schemas.microsoft.com/office/drawing/2014/main" id="{11C11600-149C-4FE5-B9F8-44B51907F4B9}"/>
                </a:ext>
              </a:extLst>
            </p:cNvPr>
            <p:cNvSpPr/>
            <p:nvPr userDrawn="1"/>
          </p:nvSpPr>
          <p:spPr bwMode="gray">
            <a:xfrm flipV="1">
              <a:off x="9306878" y="0"/>
              <a:ext cx="260539" cy="6267118"/>
            </a:xfrm>
            <a:prstGeom prst="round1Rect">
              <a:avLst>
                <a:gd name="adj" fmla="val 49135"/>
              </a:avLst>
            </a:prstGeom>
            <a:gradFill flip="none" rotWithShape="1">
              <a:gsLst>
                <a:gs pos="100000">
                  <a:srgbClr val="415795">
                    <a:lumMod val="100000"/>
                  </a:srgbClr>
                </a:gs>
                <a:gs pos="0">
                  <a:srgbClr val="7CA0FF">
                    <a:alpha val="0"/>
                  </a:srgbClr>
                </a:gs>
                <a:gs pos="64000">
                  <a:srgbClr val="5E7DCA"/>
                </a:gs>
              </a:gsLst>
              <a:lin ang="0" scaled="1"/>
              <a:tileRect/>
            </a:gradFill>
            <a:ln w="10795" cap="flat" cmpd="sng" algn="ctr">
              <a:noFill/>
              <a:prstDash val="solid"/>
            </a:ln>
            <a:effectLst/>
          </p:spPr>
          <p:txBody>
            <a:bodyPr rtlCol="0" anchor="ctr"/>
            <a:lstStyle/>
            <a:p>
              <a:pPr algn="ctr">
                <a:defRPr/>
              </a:pPr>
              <a:endParaRPr lang="en-US" sz="1799" kern="0" err="1">
                <a:solidFill>
                  <a:prstClr val="white"/>
                </a:solidFill>
              </a:endParaRPr>
            </a:p>
          </p:txBody>
        </p:sp>
        <p:grpSp>
          <p:nvGrpSpPr>
            <p:cNvPr id="15" name="Group 14">
              <a:extLst>
                <a:ext uri="{FF2B5EF4-FFF2-40B4-BE49-F238E27FC236}">
                  <a16:creationId xmlns:a16="http://schemas.microsoft.com/office/drawing/2014/main" id="{13AA064E-BF94-4220-A2E6-AD0EBAD92E5F}"/>
                </a:ext>
              </a:extLst>
            </p:cNvPr>
            <p:cNvGrpSpPr/>
            <p:nvPr userDrawn="1"/>
          </p:nvGrpSpPr>
          <p:grpSpPr bwMode="gray">
            <a:xfrm>
              <a:off x="0" y="-2"/>
              <a:ext cx="8822604" cy="5487292"/>
              <a:chOff x="503573" y="46747"/>
              <a:chExt cx="9419881" cy="5487292"/>
            </a:xfrm>
          </p:grpSpPr>
          <p:sp>
            <p:nvSpPr>
              <p:cNvPr id="16" name="Rectangle 15">
                <a:extLst>
                  <a:ext uri="{FF2B5EF4-FFF2-40B4-BE49-F238E27FC236}">
                    <a16:creationId xmlns:a16="http://schemas.microsoft.com/office/drawing/2014/main" id="{BED2CEFD-5D4A-461C-A377-D3F78C612FBF}"/>
                  </a:ext>
                </a:extLst>
              </p:cNvPr>
              <p:cNvSpPr/>
              <p:nvPr/>
            </p:nvSpPr>
            <p:spPr bwMode="gray">
              <a:xfrm>
                <a:off x="9800389" y="46748"/>
                <a:ext cx="123065" cy="2105026"/>
              </a:xfrm>
              <a:prstGeom prst="rect">
                <a:avLst/>
              </a:prstGeom>
              <a:solidFill>
                <a:srgbClr val="5D78C7"/>
              </a:solidFill>
              <a:ln w="10795" cap="flat" cmpd="sng" algn="ctr">
                <a:noFill/>
                <a:prstDash val="solid"/>
              </a:ln>
              <a:effectLst/>
            </p:spPr>
            <p:txBody>
              <a:bodyPr rtlCol="0" anchor="ctr"/>
              <a:lstStyle/>
              <a:p>
                <a:pPr algn="ctr">
                  <a:defRPr/>
                </a:pPr>
                <a:endParaRPr lang="en-US" sz="1799" kern="0" err="1">
                  <a:solidFill>
                    <a:prstClr val="white"/>
                  </a:solidFill>
                </a:endParaRPr>
              </a:p>
            </p:txBody>
          </p:sp>
          <p:sp>
            <p:nvSpPr>
              <p:cNvPr id="17" name="Rectangle 16">
                <a:extLst>
                  <a:ext uri="{FF2B5EF4-FFF2-40B4-BE49-F238E27FC236}">
                    <a16:creationId xmlns:a16="http://schemas.microsoft.com/office/drawing/2014/main" id="{B2211A6A-7503-41DE-ABF8-BCB51F60E455}"/>
                  </a:ext>
                </a:extLst>
              </p:cNvPr>
              <p:cNvSpPr/>
              <p:nvPr/>
            </p:nvSpPr>
            <p:spPr bwMode="gray">
              <a:xfrm>
                <a:off x="503573" y="5454636"/>
                <a:ext cx="1380260" cy="79403"/>
              </a:xfrm>
              <a:prstGeom prst="rect">
                <a:avLst/>
              </a:prstGeom>
              <a:solidFill>
                <a:srgbClr val="6B88D8"/>
              </a:solidFill>
              <a:ln w="10795" cap="flat" cmpd="sng" algn="ctr">
                <a:noFill/>
                <a:prstDash val="solid"/>
              </a:ln>
              <a:effectLst/>
            </p:spPr>
            <p:txBody>
              <a:bodyPr rtlCol="0" anchor="ctr"/>
              <a:lstStyle/>
              <a:p>
                <a:pPr algn="ctr">
                  <a:defRPr/>
                </a:pPr>
                <a:endParaRPr lang="en-US" sz="1799" kern="0" err="1">
                  <a:solidFill>
                    <a:prstClr val="white"/>
                  </a:solidFill>
                </a:endParaRPr>
              </a:p>
            </p:txBody>
          </p:sp>
          <p:grpSp>
            <p:nvGrpSpPr>
              <p:cNvPr id="18" name="Group 17">
                <a:extLst>
                  <a:ext uri="{FF2B5EF4-FFF2-40B4-BE49-F238E27FC236}">
                    <a16:creationId xmlns:a16="http://schemas.microsoft.com/office/drawing/2014/main" id="{32004FDB-3A51-4F30-A9B8-D9B749A13FC9}"/>
                  </a:ext>
                </a:extLst>
              </p:cNvPr>
              <p:cNvGrpSpPr/>
              <p:nvPr/>
            </p:nvGrpSpPr>
            <p:grpSpPr bwMode="gray">
              <a:xfrm>
                <a:off x="503573" y="46747"/>
                <a:ext cx="9419881" cy="5487292"/>
                <a:chOff x="416724" y="46747"/>
                <a:chExt cx="9419881" cy="5487292"/>
              </a:xfrm>
            </p:grpSpPr>
            <p:grpSp>
              <p:nvGrpSpPr>
                <p:cNvPr id="19" name="Group 18">
                  <a:extLst>
                    <a:ext uri="{FF2B5EF4-FFF2-40B4-BE49-F238E27FC236}">
                      <a16:creationId xmlns:a16="http://schemas.microsoft.com/office/drawing/2014/main" id="{2C058AD1-07AF-4499-9494-597DE33277B0}"/>
                    </a:ext>
                  </a:extLst>
                </p:cNvPr>
                <p:cNvGrpSpPr/>
                <p:nvPr/>
              </p:nvGrpSpPr>
              <p:grpSpPr bwMode="gray">
                <a:xfrm>
                  <a:off x="416724" y="46747"/>
                  <a:ext cx="9419881" cy="5487292"/>
                  <a:chOff x="678407" y="-1026120"/>
                  <a:chExt cx="9440352" cy="5501077"/>
                </a:xfrm>
                <a:effectLst/>
              </p:grpSpPr>
              <p:sp>
                <p:nvSpPr>
                  <p:cNvPr id="21" name="Rectangle: Single Corner Rounded 60">
                    <a:extLst>
                      <a:ext uri="{FF2B5EF4-FFF2-40B4-BE49-F238E27FC236}">
                        <a16:creationId xmlns:a16="http://schemas.microsoft.com/office/drawing/2014/main" id="{1F96330C-3C2B-4FCA-A935-814CF91EA0D2}"/>
                      </a:ext>
                    </a:extLst>
                  </p:cNvPr>
                  <p:cNvSpPr/>
                  <p:nvPr/>
                </p:nvSpPr>
                <p:spPr bwMode="gray">
                  <a:xfrm flipV="1">
                    <a:off x="1974711" y="1033561"/>
                    <a:ext cx="8144048" cy="3441396"/>
                  </a:xfrm>
                  <a:prstGeom prst="round1Rect">
                    <a:avLst>
                      <a:gd name="adj" fmla="val 4294"/>
                    </a:avLst>
                  </a:prstGeom>
                  <a:gradFill>
                    <a:gsLst>
                      <a:gs pos="0">
                        <a:srgbClr val="6C89DA"/>
                      </a:gs>
                      <a:gs pos="31000">
                        <a:srgbClr val="7CA0FF">
                          <a:lumMod val="97000"/>
                          <a:lumOff val="3000"/>
                        </a:srgbClr>
                      </a:gs>
                      <a:gs pos="38000">
                        <a:srgbClr val="526DB4"/>
                      </a:gs>
                      <a:gs pos="100000">
                        <a:srgbClr val="5D78C7"/>
                      </a:gs>
                      <a:gs pos="44000">
                        <a:srgbClr val="5C79C2">
                          <a:lumMod val="100000"/>
                        </a:srgbClr>
                      </a:gs>
                    </a:gsLst>
                    <a:lin ang="4560000" scaled="0"/>
                  </a:gra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sz="1799" kern="0" err="1">
                      <a:solidFill>
                        <a:prstClr val="white"/>
                      </a:solidFill>
                    </a:endParaRPr>
                  </a:p>
                </p:txBody>
              </p:sp>
              <p:sp>
                <p:nvSpPr>
                  <p:cNvPr id="22" name="Rectangle: Single Corner Rounded 61">
                    <a:extLst>
                      <a:ext uri="{FF2B5EF4-FFF2-40B4-BE49-F238E27FC236}">
                        <a16:creationId xmlns:a16="http://schemas.microsoft.com/office/drawing/2014/main" id="{D7D9F917-4981-4A29-9637-9B4B91D49790}"/>
                      </a:ext>
                    </a:extLst>
                  </p:cNvPr>
                  <p:cNvSpPr/>
                  <p:nvPr/>
                </p:nvSpPr>
                <p:spPr bwMode="gray">
                  <a:xfrm flipV="1">
                    <a:off x="678407" y="-1026120"/>
                    <a:ext cx="9332272" cy="5464871"/>
                  </a:xfrm>
                  <a:prstGeom prst="round1Rect">
                    <a:avLst>
                      <a:gd name="adj" fmla="val 2348"/>
                    </a:avLst>
                  </a:prstGeom>
                  <a:solidFill>
                    <a:srgbClr val="314FD5"/>
                  </a:solidFill>
                  <a:ln w="10795" cap="flat" cmpd="sng" algn="ctr">
                    <a:noFill/>
                    <a:prstDash val="solid"/>
                  </a:ln>
                  <a:effectLst>
                    <a:outerShdw blurRad="38100" dist="12700" dir="1800000" algn="bl" rotWithShape="0">
                      <a:prstClr val="black">
                        <a:alpha val="31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sz="1799" kern="0" err="1">
                      <a:solidFill>
                        <a:prstClr val="white"/>
                      </a:solidFill>
                    </a:endParaRPr>
                  </a:p>
                </p:txBody>
              </p:sp>
            </p:grpSp>
            <p:sp>
              <p:nvSpPr>
                <p:cNvPr id="20" name="first shadow">
                  <a:extLst>
                    <a:ext uri="{FF2B5EF4-FFF2-40B4-BE49-F238E27FC236}">
                      <a16:creationId xmlns:a16="http://schemas.microsoft.com/office/drawing/2014/main" id="{EA5E7F3D-50F1-4682-B2B8-61C177A98043}"/>
                    </a:ext>
                  </a:extLst>
                </p:cNvPr>
                <p:cNvSpPr/>
                <p:nvPr/>
              </p:nvSpPr>
              <p:spPr bwMode="gray">
                <a:xfrm flipV="1">
                  <a:off x="8943108" y="46747"/>
                  <a:ext cx="785651" cy="5446965"/>
                </a:xfrm>
                <a:prstGeom prst="round1Rect">
                  <a:avLst>
                    <a:gd name="adj" fmla="val 18640"/>
                  </a:avLst>
                </a:prstGeom>
                <a:gradFill flip="none" rotWithShape="1">
                  <a:gsLst>
                    <a:gs pos="69000">
                      <a:srgbClr val="243DA8">
                        <a:alpha val="50000"/>
                      </a:srgbClr>
                    </a:gs>
                    <a:gs pos="50000">
                      <a:srgbClr val="314FD5">
                        <a:alpha val="0"/>
                      </a:srgbClr>
                    </a:gs>
                    <a:gs pos="89000">
                      <a:srgbClr val="1D3393">
                        <a:lumMod val="90000"/>
                      </a:srgbClr>
                    </a:gs>
                  </a:gsLst>
                  <a:lin ang="0" scaled="1"/>
                  <a:tileRect/>
                </a:gradFill>
                <a:ln w="10795" cap="flat" cmpd="sng" algn="ctr">
                  <a:noFill/>
                  <a:prstDash val="solid"/>
                </a:ln>
                <a:effectLst/>
              </p:spPr>
              <p:txBody>
                <a:bodyPr rtlCol="0" anchor="ctr"/>
                <a:lstStyle/>
                <a:p>
                  <a:pPr algn="ctr">
                    <a:defRPr/>
                  </a:pPr>
                  <a:endParaRPr lang="en-US" sz="1799" kern="0" err="1">
                    <a:solidFill>
                      <a:prstClr val="white"/>
                    </a:solidFill>
                  </a:endParaRPr>
                </a:p>
              </p:txBody>
            </p:sp>
            <p:sp>
              <p:nvSpPr>
                <p:cNvPr id="24" name="second shadow">
                  <a:extLst>
                    <a:ext uri="{FF2B5EF4-FFF2-40B4-BE49-F238E27FC236}">
                      <a16:creationId xmlns:a16="http://schemas.microsoft.com/office/drawing/2014/main" id="{C652A8C2-35E4-46F3-AD56-18AE774DE4B9}"/>
                    </a:ext>
                  </a:extLst>
                </p:cNvPr>
                <p:cNvSpPr/>
                <p:nvPr userDrawn="1"/>
              </p:nvSpPr>
              <p:spPr bwMode="gray">
                <a:xfrm flipV="1">
                  <a:off x="8850801" y="46747"/>
                  <a:ext cx="785651" cy="5446965"/>
                </a:xfrm>
                <a:prstGeom prst="round1Rect">
                  <a:avLst>
                    <a:gd name="adj" fmla="val 17397"/>
                  </a:avLst>
                </a:prstGeom>
                <a:gradFill flip="none" rotWithShape="1">
                  <a:gsLst>
                    <a:gs pos="69150">
                      <a:srgbClr val="243DA8">
                        <a:alpha val="20000"/>
                      </a:srgbClr>
                    </a:gs>
                    <a:gs pos="20000">
                      <a:srgbClr val="314FD5">
                        <a:alpha val="0"/>
                      </a:srgbClr>
                    </a:gs>
                    <a:gs pos="93000">
                      <a:srgbClr val="1D3393">
                        <a:lumMod val="90000"/>
                        <a:alpha val="50000"/>
                      </a:srgbClr>
                    </a:gs>
                  </a:gsLst>
                  <a:lin ang="0" scaled="1"/>
                  <a:tileRect/>
                </a:gradFill>
                <a:ln w="10795" cap="flat" cmpd="sng" algn="ctr">
                  <a:noFill/>
                  <a:prstDash val="solid"/>
                </a:ln>
                <a:effectLst/>
              </p:spPr>
              <p:txBody>
                <a:bodyPr rtlCol="0" anchor="ctr"/>
                <a:lstStyle/>
                <a:p>
                  <a:pPr algn="ctr">
                    <a:defRPr/>
                  </a:pPr>
                  <a:endParaRPr lang="en-US" sz="1799" kern="0" err="1">
                    <a:solidFill>
                      <a:prstClr val="white"/>
                    </a:solidFill>
                  </a:endParaRPr>
                </a:p>
              </p:txBody>
            </p:sp>
          </p:grpSp>
        </p:grpSp>
      </p:grpSp>
      <p:sp>
        <p:nvSpPr>
          <p:cNvPr id="2" name="Title 1"/>
          <p:cNvSpPr>
            <a:spLocks noGrp="1"/>
          </p:cNvSpPr>
          <p:nvPr>
            <p:ph type="ctrTitle"/>
          </p:nvPr>
        </p:nvSpPr>
        <p:spPr bwMode="gray">
          <a:xfrm>
            <a:off x="495300" y="2615708"/>
            <a:ext cx="7364367" cy="1461939"/>
          </a:xfrm>
        </p:spPr>
        <p:txBody>
          <a:bodyPr wrap="square" anchor="b">
            <a:noAutofit/>
          </a:bodyPr>
          <a:lstStyle>
            <a:lvl1pPr algn="l">
              <a:lnSpc>
                <a:spcPct val="90000"/>
              </a:lnSpc>
              <a:defRPr sz="5998" spc="-20" baseline="0">
                <a:solidFill>
                  <a:schemeClr val="bg1"/>
                </a:solidFill>
              </a:defRPr>
            </a:lvl1pPr>
          </a:lstStyle>
          <a:p>
            <a:r>
              <a:rPr lang="en-US"/>
              <a:t>Click to edit Master title style</a:t>
            </a:r>
          </a:p>
        </p:txBody>
      </p:sp>
      <p:sp>
        <p:nvSpPr>
          <p:cNvPr id="38" name="Text Placeholder 7"/>
          <p:cNvSpPr>
            <a:spLocks noGrp="1"/>
          </p:cNvSpPr>
          <p:nvPr>
            <p:ph type="body" sz="quarter" idx="10" hasCustomPrompt="1"/>
          </p:nvPr>
        </p:nvSpPr>
        <p:spPr bwMode="gray">
          <a:xfrm>
            <a:off x="495299" y="4195085"/>
            <a:ext cx="7352270" cy="961930"/>
          </a:xfrm>
        </p:spPr>
        <p:txBody>
          <a:bodyPr>
            <a:noAutofit/>
          </a:bodyPr>
          <a:lstStyle>
            <a:lvl1pPr marL="0" indent="0">
              <a:spcBef>
                <a:spcPts val="0"/>
              </a:spcBef>
              <a:spcAft>
                <a:spcPts val="600"/>
              </a:spcAft>
              <a:buFont typeface="Microsoft Sans Serif" panose="020B0604020202020204" pitchFamily="34" charset="0"/>
              <a:buChar char="​"/>
              <a:defRPr sz="2099" b="1" spc="30" baseline="0">
                <a:solidFill>
                  <a:schemeClr val="bg1"/>
                </a:solidFill>
              </a:defRPr>
            </a:lvl1pPr>
            <a:lvl2pPr marL="0" indent="0">
              <a:lnSpc>
                <a:spcPct val="98000"/>
              </a:lnSpc>
              <a:spcBef>
                <a:spcPts val="0"/>
              </a:spcBef>
              <a:buFont typeface="Microsoft Sans Serif" panose="020B0604020202020204" pitchFamily="34" charset="0"/>
              <a:buNone/>
              <a:defRPr sz="1799">
                <a:solidFill>
                  <a:schemeClr val="bg1"/>
                </a:solidFill>
              </a:defRPr>
            </a:lvl2pPr>
            <a:lvl3pPr marL="0" indent="0">
              <a:lnSpc>
                <a:spcPct val="98000"/>
              </a:lnSpc>
              <a:spcBef>
                <a:spcPts val="0"/>
              </a:spcBef>
              <a:buFont typeface="Microsoft Sans Serif" panose="020B0604020202020204" pitchFamily="34" charset="0"/>
              <a:buChar char="​"/>
              <a:defRPr sz="1799">
                <a:solidFill>
                  <a:schemeClr val="bg1"/>
                </a:solidFill>
              </a:defRPr>
            </a:lvl3pPr>
            <a:lvl4pPr marL="0" indent="0">
              <a:lnSpc>
                <a:spcPct val="98000"/>
              </a:lnSpc>
              <a:spcBef>
                <a:spcPts val="0"/>
              </a:spcBef>
              <a:buFont typeface="Microsoft Sans Serif" panose="020B0604020202020204" pitchFamily="34" charset="0"/>
              <a:buChar char="​"/>
              <a:defRPr sz="1799" baseline="0">
                <a:solidFill>
                  <a:schemeClr val="bg1"/>
                </a:solidFill>
              </a:defRPr>
            </a:lvl4pPr>
            <a:lvl5pPr>
              <a:lnSpc>
                <a:spcPct val="98000"/>
              </a:lnSpc>
              <a:spcBef>
                <a:spcPts val="0"/>
              </a:spcBef>
              <a:defRPr sz="1799">
                <a:solidFill>
                  <a:schemeClr val="bg1"/>
                </a:solidFill>
              </a:defRPr>
            </a:lvl5pPr>
            <a:lvl6pPr>
              <a:lnSpc>
                <a:spcPct val="98000"/>
              </a:lnSpc>
              <a:spcBef>
                <a:spcPts val="0"/>
              </a:spcBef>
              <a:defRPr sz="1799">
                <a:solidFill>
                  <a:schemeClr val="bg1"/>
                </a:solidFill>
              </a:defRPr>
            </a:lvl6pPr>
            <a:lvl7pPr>
              <a:lnSpc>
                <a:spcPct val="98000"/>
              </a:lnSpc>
              <a:spcBef>
                <a:spcPts val="0"/>
              </a:spcBef>
              <a:defRPr sz="1799" baseline="0">
                <a:solidFill>
                  <a:schemeClr val="bg1"/>
                </a:solidFill>
              </a:defRPr>
            </a:lvl7pPr>
            <a:lvl8pPr>
              <a:lnSpc>
                <a:spcPct val="98000"/>
              </a:lnSpc>
              <a:spcBef>
                <a:spcPts val="0"/>
              </a:spcBef>
              <a:defRPr sz="1799" baseline="0">
                <a:solidFill>
                  <a:schemeClr val="bg1"/>
                </a:solidFill>
              </a:defRPr>
            </a:lvl8pPr>
            <a:lvl9pPr>
              <a:lnSpc>
                <a:spcPct val="98000"/>
              </a:lnSpc>
              <a:spcBef>
                <a:spcPts val="0"/>
              </a:spcBef>
              <a:defRPr sz="1799" baseline="0">
                <a:solidFill>
                  <a:schemeClr val="bg1"/>
                </a:solidFill>
              </a:defRPr>
            </a:lvl9pPr>
          </a:lstStyle>
          <a:p>
            <a:pPr lvl="0"/>
            <a:r>
              <a:rPr lang="en-US"/>
              <a:t>Speaker name</a:t>
            </a:r>
          </a:p>
          <a:p>
            <a:pPr lvl="1"/>
            <a:r>
              <a:rPr lang="en-US"/>
              <a:t>Speaker title</a:t>
            </a:r>
          </a:p>
          <a:p>
            <a:pPr lvl="1"/>
            <a:endParaRPr lang="en-US"/>
          </a:p>
        </p:txBody>
      </p:sp>
      <p:sp>
        <p:nvSpPr>
          <p:cNvPr id="23" name="Freeform 5">
            <a:extLst>
              <a:ext uri="{FF2B5EF4-FFF2-40B4-BE49-F238E27FC236}">
                <a16:creationId xmlns:a16="http://schemas.microsoft.com/office/drawing/2014/main" id="{3915EFCB-AFF4-4D78-8B01-1EBD79B33901}"/>
              </a:ext>
            </a:extLst>
          </p:cNvPr>
          <p:cNvSpPr>
            <a:spLocks noEditPoints="1"/>
          </p:cNvSpPr>
          <p:nvPr userDrawn="1"/>
        </p:nvSpPr>
        <p:spPr bwMode="gray">
          <a:xfrm>
            <a:off x="10377118" y="365760"/>
            <a:ext cx="1319582" cy="241866"/>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16" tIns="45708" rIns="91416" bIns="45708" numCol="1" anchor="t" anchorCtr="0" compatLnSpc="1">
            <a:prstTxWarp prst="textNoShape">
              <a:avLst/>
            </a:prstTxWarp>
          </a:bodyP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25" name="Text Placeholder 7">
            <a:extLst>
              <a:ext uri="{FF2B5EF4-FFF2-40B4-BE49-F238E27FC236}">
                <a16:creationId xmlns:a16="http://schemas.microsoft.com/office/drawing/2014/main" id="{B04D80C5-5B09-4391-914E-491EB6BF922B}"/>
              </a:ext>
            </a:extLst>
          </p:cNvPr>
          <p:cNvSpPr>
            <a:spLocks noGrp="1"/>
          </p:cNvSpPr>
          <p:nvPr>
            <p:ph type="body" sz="quarter" idx="11" hasCustomPrompt="1"/>
          </p:nvPr>
        </p:nvSpPr>
        <p:spPr bwMode="gray">
          <a:xfrm>
            <a:off x="3372251" y="399994"/>
            <a:ext cx="2593918" cy="226772"/>
          </a:xfrm>
        </p:spPr>
        <p:txBody>
          <a:bodyPr/>
          <a:lstStyle>
            <a:lvl1pPr marL="0" indent="0" algn="l">
              <a:lnSpc>
                <a:spcPct val="90000"/>
              </a:lnSpc>
              <a:spcBef>
                <a:spcPts val="0"/>
              </a:spcBef>
              <a:buNone/>
              <a:defRPr sz="1600" b="1">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a:t>@</a:t>
            </a:r>
            <a:r>
              <a:rPr lang="en-US" err="1"/>
              <a:t>qualcomm</a:t>
            </a:r>
            <a:endParaRPr lang="en-US"/>
          </a:p>
        </p:txBody>
      </p:sp>
      <p:sp>
        <p:nvSpPr>
          <p:cNvPr id="26" name="Text Placeholder 5">
            <a:extLst>
              <a:ext uri="{FF2B5EF4-FFF2-40B4-BE49-F238E27FC236}">
                <a16:creationId xmlns:a16="http://schemas.microsoft.com/office/drawing/2014/main" id="{E4B73436-F9A5-4201-8676-5BB1475322E2}"/>
              </a:ext>
            </a:extLst>
          </p:cNvPr>
          <p:cNvSpPr>
            <a:spLocks noGrp="1"/>
          </p:cNvSpPr>
          <p:nvPr>
            <p:ph type="body" sz="quarter" idx="13" hasCustomPrompt="1"/>
          </p:nvPr>
        </p:nvSpPr>
        <p:spPr bwMode="gray">
          <a:xfrm>
            <a:off x="495300" y="381611"/>
            <a:ext cx="2604032" cy="262176"/>
          </a:xfrm>
        </p:spPr>
        <p:txBody>
          <a:bodyPr/>
          <a:lstStyle>
            <a:lvl1pPr marL="0" indent="0">
              <a:lnSpc>
                <a:spcPct val="98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Date</a:t>
            </a:r>
          </a:p>
        </p:txBody>
      </p:sp>
      <p:sp>
        <p:nvSpPr>
          <p:cNvPr id="27" name="Text Placeholder 48">
            <a:extLst>
              <a:ext uri="{FF2B5EF4-FFF2-40B4-BE49-F238E27FC236}">
                <a16:creationId xmlns:a16="http://schemas.microsoft.com/office/drawing/2014/main" id="{44CE8076-2642-41CB-B9C4-44BBD2A86AAA}"/>
              </a:ext>
            </a:extLst>
          </p:cNvPr>
          <p:cNvSpPr>
            <a:spLocks noGrp="1"/>
          </p:cNvSpPr>
          <p:nvPr>
            <p:ph type="body" sz="quarter" idx="14" hasCustomPrompt="1"/>
          </p:nvPr>
        </p:nvSpPr>
        <p:spPr bwMode="gray">
          <a:xfrm>
            <a:off x="6233492" y="380899"/>
            <a:ext cx="2233151" cy="265271"/>
          </a:xfrm>
        </p:spPr>
        <p:txBody>
          <a:bodyPr/>
          <a:lstStyle>
            <a:lvl1pPr marL="0" indent="0">
              <a:lnSpc>
                <a:spcPct val="98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Event location</a:t>
            </a:r>
          </a:p>
        </p:txBody>
      </p:sp>
    </p:spTree>
    <p:extLst>
      <p:ext uri="{BB962C8B-B14F-4D97-AF65-F5344CB8AC3E}">
        <p14:creationId xmlns:p14="http://schemas.microsoft.com/office/powerpoint/2010/main" val="33723607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
        <p:nvSpPr>
          <p:cNvPr id="6" name="Content Placeholder 5"/>
          <p:cNvSpPr>
            <a:spLocks noGrp="1"/>
          </p:cNvSpPr>
          <p:nvPr>
            <p:ph sz="quarter" idx="12"/>
          </p:nvPr>
        </p:nvSpPr>
        <p:spPr>
          <a:xfrm>
            <a:off x="495300" y="1719072"/>
            <a:ext cx="11190732" cy="4681728"/>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ubtitle">
            <a:extLst>
              <a:ext uri="{FF2B5EF4-FFF2-40B4-BE49-F238E27FC236}">
                <a16:creationId xmlns:a16="http://schemas.microsoft.com/office/drawing/2014/main" id="{A19E94CA-F00B-4A8B-A6EB-3E6BCE6D18AF}"/>
              </a:ext>
            </a:extLst>
          </p:cNvPr>
          <p:cNvSpPr>
            <a:spLocks noGrp="1"/>
          </p:cNvSpPr>
          <p:nvPr>
            <p:ph type="subTitle" idx="1"/>
          </p:nvPr>
        </p:nvSpPr>
        <p:spPr>
          <a:xfrm>
            <a:off x="495301" y="1132234"/>
            <a:ext cx="11187112" cy="431657"/>
          </a:xfrm>
        </p:spPr>
        <p:txBody>
          <a:bodyPr/>
          <a:lstStyle>
            <a:lvl1pPr marL="0" indent="0" algn="l">
              <a:lnSpc>
                <a:spcPct val="83000"/>
              </a:lnSpc>
              <a:spcBef>
                <a:spcPts val="1799"/>
              </a:spcBef>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p>
        </p:txBody>
      </p:sp>
      <p:sp>
        <p:nvSpPr>
          <p:cNvPr id="11" name="Footer Placeholder 2">
            <a:extLst>
              <a:ext uri="{FF2B5EF4-FFF2-40B4-BE49-F238E27FC236}">
                <a16:creationId xmlns:a16="http://schemas.microsoft.com/office/drawing/2014/main" id="{A93824BB-9EB4-4BBD-BFDC-B827A0D9BA7E}"/>
              </a:ext>
            </a:extLst>
          </p:cNvPr>
          <p:cNvSpPr>
            <a:spLocks noGrp="1"/>
          </p:cNvSpPr>
          <p:nvPr>
            <p:ph type="ftr" sz="quarter" idx="3"/>
          </p:nvPr>
        </p:nvSpPr>
        <p:spPr>
          <a:xfrm>
            <a:off x="495299" y="6534116"/>
            <a:ext cx="6080760" cy="116955"/>
          </a:xfrm>
          <a:prstGeom prst="rect">
            <a:avLst/>
          </a:prstGeom>
        </p:spPr>
        <p:txBody>
          <a:bodyPr vert="horz" wrap="square" lIns="0" tIns="0" rIns="0" bIns="0" rtlCol="0" anchor="b">
            <a:spAutoFit/>
          </a:bodyPr>
          <a:lstStyle>
            <a:lvl1pPr>
              <a:defRPr lang="en-US" sz="800" baseline="0">
                <a:solidFill>
                  <a:schemeClr val="tx1">
                    <a:lumMod val="50000"/>
                    <a:lumOff val="50000"/>
                  </a:schemeClr>
                </a:solidFill>
              </a:defRPr>
            </a:lvl1pPr>
          </a:lstStyle>
          <a:p>
            <a:pPr defTabSz="685594">
              <a:lnSpc>
                <a:spcPct val="95000"/>
              </a:lnSpc>
              <a:spcBef>
                <a:spcPts val="1200"/>
              </a:spcBef>
              <a:buClr>
                <a:srgbClr val="3253DC"/>
              </a:buClr>
            </a:pPr>
            <a:endParaRPr lang="en-US"/>
          </a:p>
        </p:txBody>
      </p:sp>
    </p:spTree>
    <p:extLst>
      <p:ext uri="{BB962C8B-B14F-4D97-AF65-F5344CB8AC3E}">
        <p14:creationId xmlns:p14="http://schemas.microsoft.com/office/powerpoint/2010/main" val="1918761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itle Blue">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4661E1B-8950-4571-B812-FF89A34C489B}"/>
              </a:ext>
            </a:extLst>
          </p:cNvPr>
          <p:cNvGrpSpPr/>
          <p:nvPr userDrawn="1"/>
        </p:nvGrpSpPr>
        <p:grpSpPr bwMode="gray">
          <a:xfrm>
            <a:off x="0" y="-2"/>
            <a:ext cx="9773500" cy="6359178"/>
            <a:chOff x="-1" y="-2"/>
            <a:chExt cx="9773500" cy="6359178"/>
          </a:xfrm>
        </p:grpSpPr>
        <p:pic>
          <p:nvPicPr>
            <p:cNvPr id="6" name="Picture 5">
              <a:extLst>
                <a:ext uri="{FF2B5EF4-FFF2-40B4-BE49-F238E27FC236}">
                  <a16:creationId xmlns:a16="http://schemas.microsoft.com/office/drawing/2014/main" id="{A74BE142-9DFF-4752-86A2-7CD1767FFF68}"/>
                </a:ext>
              </a:extLst>
            </p:cNvPr>
            <p:cNvPicPr>
              <a:picLocks noChangeAspect="1"/>
            </p:cNvPicPr>
            <p:nvPr userDrawn="1"/>
          </p:nvPicPr>
          <p:blipFill rotWithShape="1">
            <a:blip r:embed="rId2"/>
            <a:srcRect l="3659"/>
            <a:stretch/>
          </p:blipFill>
          <p:spPr bwMode="gray">
            <a:xfrm>
              <a:off x="0" y="1231996"/>
              <a:ext cx="9773499" cy="5127180"/>
            </a:xfrm>
            <a:prstGeom prst="rect">
              <a:avLst/>
            </a:prstGeom>
          </p:spPr>
        </p:pic>
        <p:sp>
          <p:nvSpPr>
            <p:cNvPr id="11" name="Rectangle 10">
              <a:extLst>
                <a:ext uri="{FF2B5EF4-FFF2-40B4-BE49-F238E27FC236}">
                  <a16:creationId xmlns:a16="http://schemas.microsoft.com/office/drawing/2014/main" id="{99A7D86E-0511-40BC-9C4F-607427228C38}"/>
                </a:ext>
              </a:extLst>
            </p:cNvPr>
            <p:cNvSpPr/>
            <p:nvPr userDrawn="1"/>
          </p:nvSpPr>
          <p:spPr bwMode="gray">
            <a:xfrm>
              <a:off x="9533873" y="0"/>
              <a:ext cx="239626" cy="1305694"/>
            </a:xfrm>
            <a:prstGeom prst="rect">
              <a:avLst/>
            </a:prstGeom>
            <a:solidFill>
              <a:srgbClr val="CACBD0"/>
            </a:solidFill>
            <a:ln w="10795" cap="flat" cmpd="sng" algn="ctr">
              <a:noFill/>
              <a:prstDash val="solid"/>
            </a:ln>
            <a:effectLst/>
          </p:spPr>
          <p:txBody>
            <a:bodyPr rtlCol="0" anchor="ctr"/>
            <a:lstStyle/>
            <a:p>
              <a:pPr algn="ctr">
                <a:defRPr/>
              </a:pPr>
              <a:endParaRPr lang="en-US" sz="1799" kern="0" err="1">
                <a:solidFill>
                  <a:prstClr val="white"/>
                </a:solidFill>
              </a:endParaRPr>
            </a:p>
          </p:txBody>
        </p:sp>
        <p:sp>
          <p:nvSpPr>
            <p:cNvPr id="13" name="Rectangle: Single Corner Rounded 55">
              <a:extLst>
                <a:ext uri="{FF2B5EF4-FFF2-40B4-BE49-F238E27FC236}">
                  <a16:creationId xmlns:a16="http://schemas.microsoft.com/office/drawing/2014/main" id="{85EC940F-80A8-4854-B668-0B2C3B537AEF}"/>
                </a:ext>
              </a:extLst>
            </p:cNvPr>
            <p:cNvSpPr/>
            <p:nvPr userDrawn="1"/>
          </p:nvSpPr>
          <p:spPr bwMode="gray">
            <a:xfrm flipV="1">
              <a:off x="-1" y="0"/>
              <a:ext cx="9567417" cy="6266834"/>
            </a:xfrm>
            <a:prstGeom prst="round1Rect">
              <a:avLst>
                <a:gd name="adj" fmla="val 3540"/>
              </a:avLst>
            </a:prstGeom>
            <a:solidFill>
              <a:srgbClr val="7CA0FF"/>
            </a:solidFill>
            <a:ln w="10795" cap="flat" cmpd="sng" algn="ctr">
              <a:noFill/>
              <a:prstDash val="solid"/>
            </a:ln>
            <a:effectLst>
              <a:outerShdw blurRad="139700" dist="38100" dir="21540000" algn="bl" rotWithShape="0">
                <a:prstClr val="black">
                  <a:alpha val="21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sz="1799" kern="0" err="1">
                <a:solidFill>
                  <a:prstClr val="white"/>
                </a:solidFill>
              </a:endParaRPr>
            </a:p>
          </p:txBody>
        </p:sp>
        <p:sp>
          <p:nvSpPr>
            <p:cNvPr id="14" name="Rectangle: Single Corner Rounded 49">
              <a:extLst>
                <a:ext uri="{FF2B5EF4-FFF2-40B4-BE49-F238E27FC236}">
                  <a16:creationId xmlns:a16="http://schemas.microsoft.com/office/drawing/2014/main" id="{11C11600-149C-4FE5-B9F8-44B51907F4B9}"/>
                </a:ext>
              </a:extLst>
            </p:cNvPr>
            <p:cNvSpPr/>
            <p:nvPr userDrawn="1"/>
          </p:nvSpPr>
          <p:spPr bwMode="gray">
            <a:xfrm flipV="1">
              <a:off x="9306878" y="0"/>
              <a:ext cx="260539" cy="6267118"/>
            </a:xfrm>
            <a:prstGeom prst="round1Rect">
              <a:avLst>
                <a:gd name="adj" fmla="val 49135"/>
              </a:avLst>
            </a:prstGeom>
            <a:gradFill flip="none" rotWithShape="1">
              <a:gsLst>
                <a:gs pos="100000">
                  <a:srgbClr val="415795">
                    <a:lumMod val="100000"/>
                  </a:srgbClr>
                </a:gs>
                <a:gs pos="0">
                  <a:srgbClr val="7CA0FF">
                    <a:alpha val="0"/>
                  </a:srgbClr>
                </a:gs>
                <a:gs pos="64000">
                  <a:srgbClr val="5E7DCA"/>
                </a:gs>
              </a:gsLst>
              <a:lin ang="0" scaled="1"/>
              <a:tileRect/>
            </a:gradFill>
            <a:ln w="10795" cap="flat" cmpd="sng" algn="ctr">
              <a:noFill/>
              <a:prstDash val="solid"/>
            </a:ln>
            <a:effectLst/>
          </p:spPr>
          <p:txBody>
            <a:bodyPr rtlCol="0" anchor="ctr"/>
            <a:lstStyle/>
            <a:p>
              <a:pPr algn="ctr">
                <a:defRPr/>
              </a:pPr>
              <a:endParaRPr lang="en-US" sz="1799" kern="0" err="1">
                <a:solidFill>
                  <a:prstClr val="white"/>
                </a:solidFill>
              </a:endParaRPr>
            </a:p>
          </p:txBody>
        </p:sp>
        <p:grpSp>
          <p:nvGrpSpPr>
            <p:cNvPr id="15" name="Group 14">
              <a:extLst>
                <a:ext uri="{FF2B5EF4-FFF2-40B4-BE49-F238E27FC236}">
                  <a16:creationId xmlns:a16="http://schemas.microsoft.com/office/drawing/2014/main" id="{13AA064E-BF94-4220-A2E6-AD0EBAD92E5F}"/>
                </a:ext>
              </a:extLst>
            </p:cNvPr>
            <p:cNvGrpSpPr/>
            <p:nvPr userDrawn="1"/>
          </p:nvGrpSpPr>
          <p:grpSpPr bwMode="gray">
            <a:xfrm>
              <a:off x="0" y="-2"/>
              <a:ext cx="8822604" cy="5487292"/>
              <a:chOff x="503573" y="46747"/>
              <a:chExt cx="9419881" cy="5487292"/>
            </a:xfrm>
          </p:grpSpPr>
          <p:sp>
            <p:nvSpPr>
              <p:cNvPr id="16" name="Rectangle 15">
                <a:extLst>
                  <a:ext uri="{FF2B5EF4-FFF2-40B4-BE49-F238E27FC236}">
                    <a16:creationId xmlns:a16="http://schemas.microsoft.com/office/drawing/2014/main" id="{BED2CEFD-5D4A-461C-A377-D3F78C612FBF}"/>
                  </a:ext>
                </a:extLst>
              </p:cNvPr>
              <p:cNvSpPr/>
              <p:nvPr/>
            </p:nvSpPr>
            <p:spPr bwMode="gray">
              <a:xfrm>
                <a:off x="9800389" y="46748"/>
                <a:ext cx="123065" cy="2105026"/>
              </a:xfrm>
              <a:prstGeom prst="rect">
                <a:avLst/>
              </a:prstGeom>
              <a:solidFill>
                <a:srgbClr val="5D78C7"/>
              </a:solidFill>
              <a:ln w="10795" cap="flat" cmpd="sng" algn="ctr">
                <a:noFill/>
                <a:prstDash val="solid"/>
              </a:ln>
              <a:effectLst/>
            </p:spPr>
            <p:txBody>
              <a:bodyPr rtlCol="0" anchor="ctr"/>
              <a:lstStyle/>
              <a:p>
                <a:pPr algn="ctr">
                  <a:defRPr/>
                </a:pPr>
                <a:endParaRPr lang="en-US" sz="1799" kern="0" err="1">
                  <a:solidFill>
                    <a:prstClr val="white"/>
                  </a:solidFill>
                </a:endParaRPr>
              </a:p>
            </p:txBody>
          </p:sp>
          <p:sp>
            <p:nvSpPr>
              <p:cNvPr id="17" name="Rectangle 16">
                <a:extLst>
                  <a:ext uri="{FF2B5EF4-FFF2-40B4-BE49-F238E27FC236}">
                    <a16:creationId xmlns:a16="http://schemas.microsoft.com/office/drawing/2014/main" id="{B2211A6A-7503-41DE-ABF8-BCB51F60E455}"/>
                  </a:ext>
                </a:extLst>
              </p:cNvPr>
              <p:cNvSpPr/>
              <p:nvPr/>
            </p:nvSpPr>
            <p:spPr bwMode="gray">
              <a:xfrm>
                <a:off x="503573" y="5454636"/>
                <a:ext cx="1380260" cy="79403"/>
              </a:xfrm>
              <a:prstGeom prst="rect">
                <a:avLst/>
              </a:prstGeom>
              <a:solidFill>
                <a:srgbClr val="6B88D8"/>
              </a:solidFill>
              <a:ln w="10795" cap="flat" cmpd="sng" algn="ctr">
                <a:noFill/>
                <a:prstDash val="solid"/>
              </a:ln>
              <a:effectLst/>
            </p:spPr>
            <p:txBody>
              <a:bodyPr rtlCol="0" anchor="ctr"/>
              <a:lstStyle/>
              <a:p>
                <a:pPr algn="ctr">
                  <a:defRPr/>
                </a:pPr>
                <a:endParaRPr lang="en-US" sz="1799" kern="0" err="1">
                  <a:solidFill>
                    <a:prstClr val="white"/>
                  </a:solidFill>
                </a:endParaRPr>
              </a:p>
            </p:txBody>
          </p:sp>
          <p:grpSp>
            <p:nvGrpSpPr>
              <p:cNvPr id="18" name="Group 17">
                <a:extLst>
                  <a:ext uri="{FF2B5EF4-FFF2-40B4-BE49-F238E27FC236}">
                    <a16:creationId xmlns:a16="http://schemas.microsoft.com/office/drawing/2014/main" id="{32004FDB-3A51-4F30-A9B8-D9B749A13FC9}"/>
                  </a:ext>
                </a:extLst>
              </p:cNvPr>
              <p:cNvGrpSpPr/>
              <p:nvPr/>
            </p:nvGrpSpPr>
            <p:grpSpPr bwMode="gray">
              <a:xfrm>
                <a:off x="503573" y="46747"/>
                <a:ext cx="9419881" cy="5487292"/>
                <a:chOff x="416724" y="46747"/>
                <a:chExt cx="9419881" cy="5487292"/>
              </a:xfrm>
            </p:grpSpPr>
            <p:grpSp>
              <p:nvGrpSpPr>
                <p:cNvPr id="19" name="Group 18">
                  <a:extLst>
                    <a:ext uri="{FF2B5EF4-FFF2-40B4-BE49-F238E27FC236}">
                      <a16:creationId xmlns:a16="http://schemas.microsoft.com/office/drawing/2014/main" id="{2C058AD1-07AF-4499-9494-597DE33277B0}"/>
                    </a:ext>
                  </a:extLst>
                </p:cNvPr>
                <p:cNvGrpSpPr/>
                <p:nvPr/>
              </p:nvGrpSpPr>
              <p:grpSpPr bwMode="gray">
                <a:xfrm>
                  <a:off x="416724" y="46747"/>
                  <a:ext cx="9419881" cy="5487292"/>
                  <a:chOff x="678407" y="-1026120"/>
                  <a:chExt cx="9440352" cy="5501077"/>
                </a:xfrm>
                <a:effectLst/>
              </p:grpSpPr>
              <p:sp>
                <p:nvSpPr>
                  <p:cNvPr id="21" name="Rectangle: Single Corner Rounded 60">
                    <a:extLst>
                      <a:ext uri="{FF2B5EF4-FFF2-40B4-BE49-F238E27FC236}">
                        <a16:creationId xmlns:a16="http://schemas.microsoft.com/office/drawing/2014/main" id="{1F96330C-3C2B-4FCA-A935-814CF91EA0D2}"/>
                      </a:ext>
                    </a:extLst>
                  </p:cNvPr>
                  <p:cNvSpPr/>
                  <p:nvPr/>
                </p:nvSpPr>
                <p:spPr bwMode="gray">
                  <a:xfrm flipV="1">
                    <a:off x="1974711" y="1033561"/>
                    <a:ext cx="8144048" cy="3441396"/>
                  </a:xfrm>
                  <a:prstGeom prst="round1Rect">
                    <a:avLst>
                      <a:gd name="adj" fmla="val 4294"/>
                    </a:avLst>
                  </a:prstGeom>
                  <a:gradFill>
                    <a:gsLst>
                      <a:gs pos="0">
                        <a:srgbClr val="6C89DA"/>
                      </a:gs>
                      <a:gs pos="31000">
                        <a:srgbClr val="7CA0FF">
                          <a:lumMod val="97000"/>
                          <a:lumOff val="3000"/>
                        </a:srgbClr>
                      </a:gs>
                      <a:gs pos="38000">
                        <a:srgbClr val="526DB4"/>
                      </a:gs>
                      <a:gs pos="100000">
                        <a:srgbClr val="5D78C7"/>
                      </a:gs>
                      <a:gs pos="44000">
                        <a:srgbClr val="5C79C2">
                          <a:lumMod val="100000"/>
                        </a:srgbClr>
                      </a:gs>
                    </a:gsLst>
                    <a:lin ang="4560000" scaled="0"/>
                  </a:gra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sz="1799" kern="0" err="1">
                      <a:solidFill>
                        <a:prstClr val="white"/>
                      </a:solidFill>
                    </a:endParaRPr>
                  </a:p>
                </p:txBody>
              </p:sp>
              <p:sp>
                <p:nvSpPr>
                  <p:cNvPr id="22" name="Rectangle: Single Corner Rounded 61">
                    <a:extLst>
                      <a:ext uri="{FF2B5EF4-FFF2-40B4-BE49-F238E27FC236}">
                        <a16:creationId xmlns:a16="http://schemas.microsoft.com/office/drawing/2014/main" id="{D7D9F917-4981-4A29-9637-9B4B91D49790}"/>
                      </a:ext>
                    </a:extLst>
                  </p:cNvPr>
                  <p:cNvSpPr/>
                  <p:nvPr/>
                </p:nvSpPr>
                <p:spPr bwMode="gray">
                  <a:xfrm flipV="1">
                    <a:off x="678407" y="-1026120"/>
                    <a:ext cx="9332272" cy="5464871"/>
                  </a:xfrm>
                  <a:prstGeom prst="round1Rect">
                    <a:avLst>
                      <a:gd name="adj" fmla="val 2348"/>
                    </a:avLst>
                  </a:prstGeom>
                  <a:solidFill>
                    <a:srgbClr val="314FD5"/>
                  </a:solidFill>
                  <a:ln w="10795" cap="flat" cmpd="sng" algn="ctr">
                    <a:noFill/>
                    <a:prstDash val="solid"/>
                  </a:ln>
                  <a:effectLst>
                    <a:outerShdw blurRad="38100" dist="12700" dir="1800000" algn="bl" rotWithShape="0">
                      <a:prstClr val="black">
                        <a:alpha val="31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sz="1799" kern="0" err="1">
                      <a:solidFill>
                        <a:prstClr val="white"/>
                      </a:solidFill>
                    </a:endParaRPr>
                  </a:p>
                </p:txBody>
              </p:sp>
            </p:grpSp>
            <p:sp>
              <p:nvSpPr>
                <p:cNvPr id="20" name="first shadow">
                  <a:extLst>
                    <a:ext uri="{FF2B5EF4-FFF2-40B4-BE49-F238E27FC236}">
                      <a16:creationId xmlns:a16="http://schemas.microsoft.com/office/drawing/2014/main" id="{EA5E7F3D-50F1-4682-B2B8-61C177A98043}"/>
                    </a:ext>
                  </a:extLst>
                </p:cNvPr>
                <p:cNvSpPr/>
                <p:nvPr/>
              </p:nvSpPr>
              <p:spPr bwMode="gray">
                <a:xfrm flipV="1">
                  <a:off x="8943108" y="46747"/>
                  <a:ext cx="785651" cy="5446965"/>
                </a:xfrm>
                <a:prstGeom prst="round1Rect">
                  <a:avLst>
                    <a:gd name="adj" fmla="val 18640"/>
                  </a:avLst>
                </a:prstGeom>
                <a:gradFill flip="none" rotWithShape="1">
                  <a:gsLst>
                    <a:gs pos="69000">
                      <a:srgbClr val="243DA8">
                        <a:alpha val="50000"/>
                      </a:srgbClr>
                    </a:gs>
                    <a:gs pos="50000">
                      <a:srgbClr val="314FD5">
                        <a:alpha val="0"/>
                      </a:srgbClr>
                    </a:gs>
                    <a:gs pos="89000">
                      <a:srgbClr val="1D3393">
                        <a:lumMod val="90000"/>
                      </a:srgbClr>
                    </a:gs>
                  </a:gsLst>
                  <a:lin ang="0" scaled="1"/>
                  <a:tileRect/>
                </a:gradFill>
                <a:ln w="10795" cap="flat" cmpd="sng" algn="ctr">
                  <a:noFill/>
                  <a:prstDash val="solid"/>
                </a:ln>
                <a:effectLst/>
              </p:spPr>
              <p:txBody>
                <a:bodyPr rtlCol="0" anchor="ctr"/>
                <a:lstStyle/>
                <a:p>
                  <a:pPr algn="ctr">
                    <a:defRPr/>
                  </a:pPr>
                  <a:endParaRPr lang="en-US" sz="1799" kern="0" err="1">
                    <a:solidFill>
                      <a:prstClr val="white"/>
                    </a:solidFill>
                  </a:endParaRPr>
                </a:p>
              </p:txBody>
            </p:sp>
            <p:sp>
              <p:nvSpPr>
                <p:cNvPr id="24" name="second shadow">
                  <a:extLst>
                    <a:ext uri="{FF2B5EF4-FFF2-40B4-BE49-F238E27FC236}">
                      <a16:creationId xmlns:a16="http://schemas.microsoft.com/office/drawing/2014/main" id="{C652A8C2-35E4-46F3-AD56-18AE774DE4B9}"/>
                    </a:ext>
                  </a:extLst>
                </p:cNvPr>
                <p:cNvSpPr/>
                <p:nvPr userDrawn="1"/>
              </p:nvSpPr>
              <p:spPr bwMode="gray">
                <a:xfrm flipV="1">
                  <a:off x="8850801" y="46747"/>
                  <a:ext cx="785651" cy="5446965"/>
                </a:xfrm>
                <a:prstGeom prst="round1Rect">
                  <a:avLst>
                    <a:gd name="adj" fmla="val 17397"/>
                  </a:avLst>
                </a:prstGeom>
                <a:gradFill flip="none" rotWithShape="1">
                  <a:gsLst>
                    <a:gs pos="69150">
                      <a:srgbClr val="243DA8">
                        <a:alpha val="20000"/>
                      </a:srgbClr>
                    </a:gs>
                    <a:gs pos="20000">
                      <a:srgbClr val="314FD5">
                        <a:alpha val="0"/>
                      </a:srgbClr>
                    </a:gs>
                    <a:gs pos="93000">
                      <a:srgbClr val="1D3393">
                        <a:lumMod val="90000"/>
                        <a:alpha val="50000"/>
                      </a:srgbClr>
                    </a:gs>
                  </a:gsLst>
                  <a:lin ang="0" scaled="1"/>
                  <a:tileRect/>
                </a:gradFill>
                <a:ln w="10795" cap="flat" cmpd="sng" algn="ctr">
                  <a:noFill/>
                  <a:prstDash val="solid"/>
                </a:ln>
                <a:effectLst/>
              </p:spPr>
              <p:txBody>
                <a:bodyPr rtlCol="0" anchor="ctr"/>
                <a:lstStyle/>
                <a:p>
                  <a:pPr algn="ctr">
                    <a:defRPr/>
                  </a:pPr>
                  <a:endParaRPr lang="en-US" sz="1799" kern="0" err="1">
                    <a:solidFill>
                      <a:prstClr val="white"/>
                    </a:solidFill>
                  </a:endParaRPr>
                </a:p>
              </p:txBody>
            </p:sp>
          </p:grpSp>
        </p:grpSp>
      </p:grpSp>
      <p:sp>
        <p:nvSpPr>
          <p:cNvPr id="2" name="Title 1"/>
          <p:cNvSpPr>
            <a:spLocks noGrp="1"/>
          </p:cNvSpPr>
          <p:nvPr>
            <p:ph type="ctrTitle"/>
          </p:nvPr>
        </p:nvSpPr>
        <p:spPr bwMode="gray">
          <a:xfrm>
            <a:off x="495300" y="2615708"/>
            <a:ext cx="7364367" cy="1461939"/>
          </a:xfrm>
        </p:spPr>
        <p:txBody>
          <a:bodyPr wrap="square" anchor="b">
            <a:noAutofit/>
          </a:bodyPr>
          <a:lstStyle>
            <a:lvl1pPr algn="l">
              <a:lnSpc>
                <a:spcPct val="90000"/>
              </a:lnSpc>
              <a:defRPr sz="5998" spc="-20" baseline="0">
                <a:solidFill>
                  <a:schemeClr val="bg1"/>
                </a:solidFill>
              </a:defRPr>
            </a:lvl1pPr>
          </a:lstStyle>
          <a:p>
            <a:r>
              <a:rPr lang="en-US"/>
              <a:t>Click to edit Master title style</a:t>
            </a:r>
          </a:p>
        </p:txBody>
      </p:sp>
      <p:sp>
        <p:nvSpPr>
          <p:cNvPr id="38" name="Text Placeholder 7"/>
          <p:cNvSpPr>
            <a:spLocks noGrp="1"/>
          </p:cNvSpPr>
          <p:nvPr>
            <p:ph type="body" sz="quarter" idx="10" hasCustomPrompt="1"/>
          </p:nvPr>
        </p:nvSpPr>
        <p:spPr bwMode="gray">
          <a:xfrm>
            <a:off x="495299" y="4195085"/>
            <a:ext cx="7352270" cy="961930"/>
          </a:xfrm>
        </p:spPr>
        <p:txBody>
          <a:bodyPr>
            <a:noAutofit/>
          </a:bodyPr>
          <a:lstStyle>
            <a:lvl1pPr marL="0" indent="0">
              <a:spcBef>
                <a:spcPts val="0"/>
              </a:spcBef>
              <a:spcAft>
                <a:spcPts val="600"/>
              </a:spcAft>
              <a:buFont typeface="Microsoft Sans Serif" panose="020B0604020202020204" pitchFamily="34" charset="0"/>
              <a:buChar char="​"/>
              <a:defRPr sz="2099" b="1" spc="30" baseline="0">
                <a:solidFill>
                  <a:schemeClr val="bg1"/>
                </a:solidFill>
              </a:defRPr>
            </a:lvl1pPr>
            <a:lvl2pPr marL="0" indent="0">
              <a:lnSpc>
                <a:spcPct val="98000"/>
              </a:lnSpc>
              <a:spcBef>
                <a:spcPts val="0"/>
              </a:spcBef>
              <a:buFont typeface="Microsoft Sans Serif" panose="020B0604020202020204" pitchFamily="34" charset="0"/>
              <a:buNone/>
              <a:defRPr sz="1799">
                <a:solidFill>
                  <a:schemeClr val="bg1"/>
                </a:solidFill>
              </a:defRPr>
            </a:lvl2pPr>
            <a:lvl3pPr marL="0" indent="0">
              <a:lnSpc>
                <a:spcPct val="98000"/>
              </a:lnSpc>
              <a:spcBef>
                <a:spcPts val="0"/>
              </a:spcBef>
              <a:buFont typeface="Microsoft Sans Serif" panose="020B0604020202020204" pitchFamily="34" charset="0"/>
              <a:buChar char="​"/>
              <a:defRPr sz="1799">
                <a:solidFill>
                  <a:schemeClr val="bg1"/>
                </a:solidFill>
              </a:defRPr>
            </a:lvl3pPr>
            <a:lvl4pPr marL="0" indent="0">
              <a:lnSpc>
                <a:spcPct val="98000"/>
              </a:lnSpc>
              <a:spcBef>
                <a:spcPts val="0"/>
              </a:spcBef>
              <a:buFont typeface="Microsoft Sans Serif" panose="020B0604020202020204" pitchFamily="34" charset="0"/>
              <a:buChar char="​"/>
              <a:defRPr sz="1799" baseline="0">
                <a:solidFill>
                  <a:schemeClr val="bg1"/>
                </a:solidFill>
              </a:defRPr>
            </a:lvl4pPr>
            <a:lvl5pPr>
              <a:lnSpc>
                <a:spcPct val="98000"/>
              </a:lnSpc>
              <a:spcBef>
                <a:spcPts val="0"/>
              </a:spcBef>
              <a:defRPr sz="1799">
                <a:solidFill>
                  <a:schemeClr val="bg1"/>
                </a:solidFill>
              </a:defRPr>
            </a:lvl5pPr>
            <a:lvl6pPr>
              <a:lnSpc>
                <a:spcPct val="98000"/>
              </a:lnSpc>
              <a:spcBef>
                <a:spcPts val="0"/>
              </a:spcBef>
              <a:defRPr sz="1799">
                <a:solidFill>
                  <a:schemeClr val="bg1"/>
                </a:solidFill>
              </a:defRPr>
            </a:lvl6pPr>
            <a:lvl7pPr>
              <a:lnSpc>
                <a:spcPct val="98000"/>
              </a:lnSpc>
              <a:spcBef>
                <a:spcPts val="0"/>
              </a:spcBef>
              <a:defRPr sz="1799" baseline="0">
                <a:solidFill>
                  <a:schemeClr val="bg1"/>
                </a:solidFill>
              </a:defRPr>
            </a:lvl7pPr>
            <a:lvl8pPr>
              <a:lnSpc>
                <a:spcPct val="98000"/>
              </a:lnSpc>
              <a:spcBef>
                <a:spcPts val="0"/>
              </a:spcBef>
              <a:defRPr sz="1799" baseline="0">
                <a:solidFill>
                  <a:schemeClr val="bg1"/>
                </a:solidFill>
              </a:defRPr>
            </a:lvl8pPr>
            <a:lvl9pPr>
              <a:lnSpc>
                <a:spcPct val="98000"/>
              </a:lnSpc>
              <a:spcBef>
                <a:spcPts val="0"/>
              </a:spcBef>
              <a:defRPr sz="1799" baseline="0">
                <a:solidFill>
                  <a:schemeClr val="bg1"/>
                </a:solidFill>
              </a:defRPr>
            </a:lvl9pPr>
          </a:lstStyle>
          <a:p>
            <a:pPr lvl="0"/>
            <a:r>
              <a:rPr lang="en-US"/>
              <a:t>Speaker name</a:t>
            </a:r>
          </a:p>
          <a:p>
            <a:pPr lvl="1"/>
            <a:r>
              <a:rPr lang="en-US"/>
              <a:t>Speaker title</a:t>
            </a:r>
          </a:p>
          <a:p>
            <a:pPr lvl="1"/>
            <a:endParaRPr lang="en-US"/>
          </a:p>
        </p:txBody>
      </p:sp>
      <p:sp>
        <p:nvSpPr>
          <p:cNvPr id="23" name="Freeform 5">
            <a:extLst>
              <a:ext uri="{FF2B5EF4-FFF2-40B4-BE49-F238E27FC236}">
                <a16:creationId xmlns:a16="http://schemas.microsoft.com/office/drawing/2014/main" id="{3915EFCB-AFF4-4D78-8B01-1EBD79B33901}"/>
              </a:ext>
            </a:extLst>
          </p:cNvPr>
          <p:cNvSpPr>
            <a:spLocks noEditPoints="1"/>
          </p:cNvSpPr>
          <p:nvPr userDrawn="1"/>
        </p:nvSpPr>
        <p:spPr bwMode="gray">
          <a:xfrm>
            <a:off x="10377118" y="365760"/>
            <a:ext cx="1319582" cy="241866"/>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16" tIns="45708" rIns="91416" bIns="45708" numCol="1" anchor="t" anchorCtr="0" compatLnSpc="1">
            <a:prstTxWarp prst="textNoShape">
              <a:avLst/>
            </a:prstTxWarp>
          </a:bodyP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25" name="Text Placeholder 7">
            <a:extLst>
              <a:ext uri="{FF2B5EF4-FFF2-40B4-BE49-F238E27FC236}">
                <a16:creationId xmlns:a16="http://schemas.microsoft.com/office/drawing/2014/main" id="{B04D80C5-5B09-4391-914E-491EB6BF922B}"/>
              </a:ext>
            </a:extLst>
          </p:cNvPr>
          <p:cNvSpPr>
            <a:spLocks noGrp="1"/>
          </p:cNvSpPr>
          <p:nvPr>
            <p:ph type="body" sz="quarter" idx="11" hasCustomPrompt="1"/>
          </p:nvPr>
        </p:nvSpPr>
        <p:spPr bwMode="gray">
          <a:xfrm>
            <a:off x="3372251" y="399994"/>
            <a:ext cx="2593918" cy="226772"/>
          </a:xfrm>
        </p:spPr>
        <p:txBody>
          <a:bodyPr/>
          <a:lstStyle>
            <a:lvl1pPr marL="0" indent="0" algn="l">
              <a:lnSpc>
                <a:spcPct val="90000"/>
              </a:lnSpc>
              <a:spcBef>
                <a:spcPts val="0"/>
              </a:spcBef>
              <a:buNone/>
              <a:defRPr sz="1600" b="1">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a:t>@</a:t>
            </a:r>
            <a:r>
              <a:rPr lang="en-US" err="1"/>
              <a:t>qualcomm</a:t>
            </a:r>
            <a:endParaRPr lang="en-US"/>
          </a:p>
        </p:txBody>
      </p:sp>
      <p:sp>
        <p:nvSpPr>
          <p:cNvPr id="26" name="Text Placeholder 5">
            <a:extLst>
              <a:ext uri="{FF2B5EF4-FFF2-40B4-BE49-F238E27FC236}">
                <a16:creationId xmlns:a16="http://schemas.microsoft.com/office/drawing/2014/main" id="{E4B73436-F9A5-4201-8676-5BB1475322E2}"/>
              </a:ext>
            </a:extLst>
          </p:cNvPr>
          <p:cNvSpPr>
            <a:spLocks noGrp="1"/>
          </p:cNvSpPr>
          <p:nvPr>
            <p:ph type="body" sz="quarter" idx="13" hasCustomPrompt="1"/>
          </p:nvPr>
        </p:nvSpPr>
        <p:spPr bwMode="gray">
          <a:xfrm>
            <a:off x="495300" y="381611"/>
            <a:ext cx="2604032" cy="262176"/>
          </a:xfrm>
        </p:spPr>
        <p:txBody>
          <a:bodyPr/>
          <a:lstStyle>
            <a:lvl1pPr marL="0" indent="0">
              <a:lnSpc>
                <a:spcPct val="98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Date</a:t>
            </a:r>
          </a:p>
        </p:txBody>
      </p:sp>
      <p:sp>
        <p:nvSpPr>
          <p:cNvPr id="27" name="Text Placeholder 48">
            <a:extLst>
              <a:ext uri="{FF2B5EF4-FFF2-40B4-BE49-F238E27FC236}">
                <a16:creationId xmlns:a16="http://schemas.microsoft.com/office/drawing/2014/main" id="{44CE8076-2642-41CB-B9C4-44BBD2A86AAA}"/>
              </a:ext>
            </a:extLst>
          </p:cNvPr>
          <p:cNvSpPr>
            <a:spLocks noGrp="1"/>
          </p:cNvSpPr>
          <p:nvPr>
            <p:ph type="body" sz="quarter" idx="14" hasCustomPrompt="1"/>
          </p:nvPr>
        </p:nvSpPr>
        <p:spPr bwMode="gray">
          <a:xfrm>
            <a:off x="6233492" y="380899"/>
            <a:ext cx="2233151" cy="265271"/>
          </a:xfrm>
        </p:spPr>
        <p:txBody>
          <a:bodyPr/>
          <a:lstStyle>
            <a:lvl1pPr marL="0" indent="0">
              <a:lnSpc>
                <a:spcPct val="98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Event location</a:t>
            </a:r>
          </a:p>
        </p:txBody>
      </p:sp>
    </p:spTree>
    <p:extLst>
      <p:ext uri="{BB962C8B-B14F-4D97-AF65-F5344CB8AC3E}">
        <p14:creationId xmlns:p14="http://schemas.microsoft.com/office/powerpoint/2010/main" val="1464914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tle Green">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4661E1B-8950-4571-B812-FF89A34C489B}"/>
              </a:ext>
            </a:extLst>
          </p:cNvPr>
          <p:cNvGrpSpPr/>
          <p:nvPr userDrawn="1"/>
        </p:nvGrpSpPr>
        <p:grpSpPr bwMode="gray">
          <a:xfrm>
            <a:off x="1" y="-1"/>
            <a:ext cx="9773500" cy="6359182"/>
            <a:chOff x="-1" y="-6"/>
            <a:chExt cx="9773500" cy="6359182"/>
          </a:xfrm>
        </p:grpSpPr>
        <p:pic>
          <p:nvPicPr>
            <p:cNvPr id="6" name="Picture 5">
              <a:extLst>
                <a:ext uri="{FF2B5EF4-FFF2-40B4-BE49-F238E27FC236}">
                  <a16:creationId xmlns:a16="http://schemas.microsoft.com/office/drawing/2014/main" id="{A74BE142-9DFF-4752-86A2-7CD1767FFF68}"/>
                </a:ext>
              </a:extLst>
            </p:cNvPr>
            <p:cNvPicPr>
              <a:picLocks noChangeAspect="1"/>
            </p:cNvPicPr>
            <p:nvPr userDrawn="1"/>
          </p:nvPicPr>
          <p:blipFill rotWithShape="1">
            <a:blip r:embed="rId2"/>
            <a:srcRect l="3659"/>
            <a:stretch/>
          </p:blipFill>
          <p:spPr bwMode="gray">
            <a:xfrm>
              <a:off x="0" y="1231996"/>
              <a:ext cx="9773499" cy="5127180"/>
            </a:xfrm>
            <a:prstGeom prst="rect">
              <a:avLst/>
            </a:prstGeom>
          </p:spPr>
        </p:pic>
        <p:sp>
          <p:nvSpPr>
            <p:cNvPr id="11" name="Rectangle 10">
              <a:extLst>
                <a:ext uri="{FF2B5EF4-FFF2-40B4-BE49-F238E27FC236}">
                  <a16:creationId xmlns:a16="http://schemas.microsoft.com/office/drawing/2014/main" id="{99A7D86E-0511-40BC-9C4F-607427228C38}"/>
                </a:ext>
              </a:extLst>
            </p:cNvPr>
            <p:cNvSpPr/>
            <p:nvPr userDrawn="1"/>
          </p:nvSpPr>
          <p:spPr bwMode="gray">
            <a:xfrm>
              <a:off x="9533873" y="0"/>
              <a:ext cx="239626" cy="1305694"/>
            </a:xfrm>
            <a:prstGeom prst="rect">
              <a:avLst/>
            </a:prstGeom>
            <a:solidFill>
              <a:srgbClr val="CACBD0"/>
            </a:solidFill>
            <a:ln w="10795" cap="flat" cmpd="sng" algn="ctr">
              <a:noFill/>
              <a:prstDash val="solid"/>
            </a:ln>
            <a:effectLst/>
          </p:spPr>
          <p:txBody>
            <a:bodyPr rtlCol="0" anchor="ctr"/>
            <a:lstStyle/>
            <a:p>
              <a:pPr algn="ctr">
                <a:defRPr/>
              </a:pPr>
              <a:endParaRPr lang="en-US" sz="1799" kern="0" err="1">
                <a:solidFill>
                  <a:prstClr val="white"/>
                </a:solidFill>
              </a:endParaRPr>
            </a:p>
          </p:txBody>
        </p:sp>
        <p:sp>
          <p:nvSpPr>
            <p:cNvPr id="13" name="Rectangle: Single Corner Rounded 55">
              <a:extLst>
                <a:ext uri="{FF2B5EF4-FFF2-40B4-BE49-F238E27FC236}">
                  <a16:creationId xmlns:a16="http://schemas.microsoft.com/office/drawing/2014/main" id="{85EC940F-80A8-4854-B668-0B2C3B537AEF}"/>
                </a:ext>
              </a:extLst>
            </p:cNvPr>
            <p:cNvSpPr/>
            <p:nvPr userDrawn="1"/>
          </p:nvSpPr>
          <p:spPr bwMode="gray">
            <a:xfrm flipV="1">
              <a:off x="-1" y="0"/>
              <a:ext cx="9567417" cy="6266834"/>
            </a:xfrm>
            <a:prstGeom prst="round1Rect">
              <a:avLst>
                <a:gd name="adj" fmla="val 3540"/>
              </a:avLst>
            </a:prstGeom>
            <a:solidFill>
              <a:schemeClr val="accent3">
                <a:lumMod val="60000"/>
                <a:lumOff val="40000"/>
              </a:schemeClr>
            </a:solidFill>
            <a:ln w="10795" cap="flat" cmpd="sng" algn="ctr">
              <a:noFill/>
              <a:prstDash val="solid"/>
            </a:ln>
            <a:effectLst>
              <a:outerShdw blurRad="139700" dist="38100" dir="21540000" algn="bl" rotWithShape="0">
                <a:prstClr val="black">
                  <a:alpha val="21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sz="1799" kern="0" err="1">
                <a:solidFill>
                  <a:prstClr val="white"/>
                </a:solidFill>
              </a:endParaRPr>
            </a:p>
          </p:txBody>
        </p:sp>
        <p:sp>
          <p:nvSpPr>
            <p:cNvPr id="14" name="Rectangle: Single Corner Rounded 49">
              <a:extLst>
                <a:ext uri="{FF2B5EF4-FFF2-40B4-BE49-F238E27FC236}">
                  <a16:creationId xmlns:a16="http://schemas.microsoft.com/office/drawing/2014/main" id="{11C11600-149C-4FE5-B9F8-44B51907F4B9}"/>
                </a:ext>
              </a:extLst>
            </p:cNvPr>
            <p:cNvSpPr/>
            <p:nvPr userDrawn="1"/>
          </p:nvSpPr>
          <p:spPr bwMode="gray">
            <a:xfrm flipV="1">
              <a:off x="8911646" y="0"/>
              <a:ext cx="655771" cy="6267118"/>
            </a:xfrm>
            <a:prstGeom prst="round1Rect">
              <a:avLst>
                <a:gd name="adj" fmla="val 30312"/>
              </a:avLst>
            </a:prstGeom>
            <a:gradFill flip="none" rotWithShape="1">
              <a:gsLst>
                <a:gs pos="100000">
                  <a:schemeClr val="accent3">
                    <a:lumMod val="50000"/>
                  </a:schemeClr>
                </a:gs>
                <a:gs pos="66000">
                  <a:schemeClr val="accent3">
                    <a:lumMod val="50000"/>
                    <a:alpha val="14000"/>
                  </a:schemeClr>
                </a:gs>
                <a:gs pos="34000">
                  <a:schemeClr val="accent3">
                    <a:lumMod val="60000"/>
                    <a:lumOff val="40000"/>
                    <a:alpha val="0"/>
                  </a:schemeClr>
                </a:gs>
              </a:gsLst>
              <a:lin ang="0" scaled="1"/>
              <a:tileRect/>
            </a:gradFill>
            <a:ln w="10795" cap="flat" cmpd="sng" algn="ctr">
              <a:noFill/>
              <a:prstDash val="solid"/>
            </a:ln>
            <a:effectLst/>
          </p:spPr>
          <p:txBody>
            <a:bodyPr rtlCol="0" anchor="ctr"/>
            <a:lstStyle/>
            <a:p>
              <a:pPr algn="ctr">
                <a:defRPr/>
              </a:pPr>
              <a:endParaRPr lang="en-US" sz="1799" kern="0" err="1">
                <a:solidFill>
                  <a:prstClr val="white"/>
                </a:solidFill>
              </a:endParaRPr>
            </a:p>
          </p:txBody>
        </p:sp>
        <p:grpSp>
          <p:nvGrpSpPr>
            <p:cNvPr id="15" name="Group 14">
              <a:extLst>
                <a:ext uri="{FF2B5EF4-FFF2-40B4-BE49-F238E27FC236}">
                  <a16:creationId xmlns:a16="http://schemas.microsoft.com/office/drawing/2014/main" id="{13AA064E-BF94-4220-A2E6-AD0EBAD92E5F}"/>
                </a:ext>
              </a:extLst>
            </p:cNvPr>
            <p:cNvGrpSpPr/>
            <p:nvPr userDrawn="1"/>
          </p:nvGrpSpPr>
          <p:grpSpPr bwMode="gray">
            <a:xfrm>
              <a:off x="0" y="-6"/>
              <a:ext cx="8822604" cy="5487296"/>
              <a:chOff x="503573" y="46743"/>
              <a:chExt cx="9419881" cy="5487296"/>
            </a:xfrm>
          </p:grpSpPr>
          <p:sp>
            <p:nvSpPr>
              <p:cNvPr id="16" name="Rectangle 15">
                <a:extLst>
                  <a:ext uri="{FF2B5EF4-FFF2-40B4-BE49-F238E27FC236}">
                    <a16:creationId xmlns:a16="http://schemas.microsoft.com/office/drawing/2014/main" id="{BED2CEFD-5D4A-461C-A377-D3F78C612FBF}"/>
                  </a:ext>
                </a:extLst>
              </p:cNvPr>
              <p:cNvSpPr/>
              <p:nvPr/>
            </p:nvSpPr>
            <p:spPr bwMode="gray">
              <a:xfrm>
                <a:off x="9800389" y="46748"/>
                <a:ext cx="123065" cy="2105026"/>
              </a:xfrm>
              <a:prstGeom prst="rect">
                <a:avLst/>
              </a:prstGeom>
              <a:solidFill>
                <a:schemeClr val="accent3">
                  <a:lumMod val="75000"/>
                </a:schemeClr>
              </a:solidFill>
              <a:ln w="10795" cap="flat" cmpd="sng" algn="ctr">
                <a:noFill/>
                <a:prstDash val="solid"/>
              </a:ln>
              <a:effectLst/>
            </p:spPr>
            <p:txBody>
              <a:bodyPr rtlCol="0" anchor="ctr"/>
              <a:lstStyle/>
              <a:p>
                <a:pPr algn="ctr">
                  <a:defRPr/>
                </a:pPr>
                <a:endParaRPr lang="en-US" sz="1799" kern="0" err="1">
                  <a:solidFill>
                    <a:prstClr val="white"/>
                  </a:solidFill>
                </a:endParaRPr>
              </a:p>
            </p:txBody>
          </p:sp>
          <p:sp>
            <p:nvSpPr>
              <p:cNvPr id="17" name="Rectangle 16">
                <a:extLst>
                  <a:ext uri="{FF2B5EF4-FFF2-40B4-BE49-F238E27FC236}">
                    <a16:creationId xmlns:a16="http://schemas.microsoft.com/office/drawing/2014/main" id="{B2211A6A-7503-41DE-ABF8-BCB51F60E455}"/>
                  </a:ext>
                </a:extLst>
              </p:cNvPr>
              <p:cNvSpPr/>
              <p:nvPr/>
            </p:nvSpPr>
            <p:spPr bwMode="gray">
              <a:xfrm>
                <a:off x="503573" y="5454636"/>
                <a:ext cx="1380260" cy="79403"/>
              </a:xfrm>
              <a:prstGeom prst="rect">
                <a:avLst/>
              </a:prstGeom>
              <a:solidFill>
                <a:schemeClr val="accent3"/>
              </a:solidFill>
              <a:ln w="10795" cap="flat" cmpd="sng" algn="ctr">
                <a:noFill/>
                <a:prstDash val="solid"/>
              </a:ln>
              <a:effectLst/>
            </p:spPr>
            <p:txBody>
              <a:bodyPr rtlCol="0" anchor="ctr"/>
              <a:lstStyle/>
              <a:p>
                <a:pPr algn="ctr">
                  <a:defRPr/>
                </a:pPr>
                <a:endParaRPr lang="en-US" sz="1799" kern="0" err="1">
                  <a:solidFill>
                    <a:prstClr val="white"/>
                  </a:solidFill>
                </a:endParaRPr>
              </a:p>
            </p:txBody>
          </p:sp>
          <p:grpSp>
            <p:nvGrpSpPr>
              <p:cNvPr id="18" name="Group 17">
                <a:extLst>
                  <a:ext uri="{FF2B5EF4-FFF2-40B4-BE49-F238E27FC236}">
                    <a16:creationId xmlns:a16="http://schemas.microsoft.com/office/drawing/2014/main" id="{32004FDB-3A51-4F30-A9B8-D9B749A13FC9}"/>
                  </a:ext>
                </a:extLst>
              </p:cNvPr>
              <p:cNvGrpSpPr/>
              <p:nvPr/>
            </p:nvGrpSpPr>
            <p:grpSpPr bwMode="gray">
              <a:xfrm>
                <a:off x="503573" y="46743"/>
                <a:ext cx="9419881" cy="5487296"/>
                <a:chOff x="416724" y="46743"/>
                <a:chExt cx="9419881" cy="5487296"/>
              </a:xfrm>
            </p:grpSpPr>
            <p:grpSp>
              <p:nvGrpSpPr>
                <p:cNvPr id="19" name="Group 18">
                  <a:extLst>
                    <a:ext uri="{FF2B5EF4-FFF2-40B4-BE49-F238E27FC236}">
                      <a16:creationId xmlns:a16="http://schemas.microsoft.com/office/drawing/2014/main" id="{2C058AD1-07AF-4499-9494-597DE33277B0}"/>
                    </a:ext>
                  </a:extLst>
                </p:cNvPr>
                <p:cNvGrpSpPr/>
                <p:nvPr/>
              </p:nvGrpSpPr>
              <p:grpSpPr bwMode="gray">
                <a:xfrm>
                  <a:off x="416724" y="46747"/>
                  <a:ext cx="9419881" cy="5487292"/>
                  <a:chOff x="678407" y="-1026120"/>
                  <a:chExt cx="9440352" cy="5501077"/>
                </a:xfrm>
                <a:effectLst/>
              </p:grpSpPr>
              <p:sp>
                <p:nvSpPr>
                  <p:cNvPr id="21" name="Rectangle: Single Corner Rounded 60">
                    <a:extLst>
                      <a:ext uri="{FF2B5EF4-FFF2-40B4-BE49-F238E27FC236}">
                        <a16:creationId xmlns:a16="http://schemas.microsoft.com/office/drawing/2014/main" id="{1F96330C-3C2B-4FCA-A935-814CF91EA0D2}"/>
                      </a:ext>
                    </a:extLst>
                  </p:cNvPr>
                  <p:cNvSpPr/>
                  <p:nvPr/>
                </p:nvSpPr>
                <p:spPr bwMode="gray">
                  <a:xfrm flipV="1">
                    <a:off x="1974711" y="1033561"/>
                    <a:ext cx="8144048" cy="3441396"/>
                  </a:xfrm>
                  <a:prstGeom prst="round1Rect">
                    <a:avLst>
                      <a:gd name="adj" fmla="val 4294"/>
                    </a:avLst>
                  </a:prstGeom>
                  <a:gradFill>
                    <a:gsLst>
                      <a:gs pos="0">
                        <a:schemeClr val="accent3"/>
                      </a:gs>
                      <a:gs pos="31000">
                        <a:schemeClr val="accent3"/>
                      </a:gs>
                      <a:gs pos="38000">
                        <a:schemeClr val="accent3">
                          <a:lumMod val="75000"/>
                        </a:schemeClr>
                      </a:gs>
                      <a:gs pos="100000">
                        <a:schemeClr val="accent3">
                          <a:lumMod val="75000"/>
                        </a:schemeClr>
                      </a:gs>
                      <a:gs pos="44000">
                        <a:schemeClr val="accent3">
                          <a:lumMod val="75000"/>
                        </a:schemeClr>
                      </a:gs>
                    </a:gsLst>
                    <a:lin ang="4560000" scaled="0"/>
                  </a:gra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sz="1799" kern="0" err="1">
                      <a:solidFill>
                        <a:prstClr val="white"/>
                      </a:solidFill>
                    </a:endParaRPr>
                  </a:p>
                </p:txBody>
              </p:sp>
              <p:sp>
                <p:nvSpPr>
                  <p:cNvPr id="22" name="Rectangle: Single Corner Rounded 61">
                    <a:extLst>
                      <a:ext uri="{FF2B5EF4-FFF2-40B4-BE49-F238E27FC236}">
                        <a16:creationId xmlns:a16="http://schemas.microsoft.com/office/drawing/2014/main" id="{D7D9F917-4981-4A29-9637-9B4B91D49790}"/>
                      </a:ext>
                    </a:extLst>
                  </p:cNvPr>
                  <p:cNvSpPr/>
                  <p:nvPr/>
                </p:nvSpPr>
                <p:spPr bwMode="gray">
                  <a:xfrm flipV="1">
                    <a:off x="678407" y="-1026120"/>
                    <a:ext cx="9332269" cy="5464871"/>
                  </a:xfrm>
                  <a:prstGeom prst="round1Rect">
                    <a:avLst>
                      <a:gd name="adj" fmla="val 2348"/>
                    </a:avLst>
                  </a:prstGeom>
                  <a:solidFill>
                    <a:schemeClr val="accent3"/>
                  </a:solidFill>
                  <a:ln w="10795" cap="flat" cmpd="sng" algn="ctr">
                    <a:noFill/>
                    <a:prstDash val="solid"/>
                  </a:ln>
                  <a:effectLst>
                    <a:outerShdw blurRad="38100" dist="12700" dir="1800000" algn="bl" rotWithShape="0">
                      <a:prstClr val="black">
                        <a:alpha val="31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sz="1799" kern="0" err="1">
                      <a:solidFill>
                        <a:prstClr val="white"/>
                      </a:solidFill>
                    </a:endParaRPr>
                  </a:p>
                </p:txBody>
              </p:sp>
            </p:grpSp>
            <p:sp>
              <p:nvSpPr>
                <p:cNvPr id="20" name="Rectangle: Single Corner Rounded 19">
                  <a:extLst>
                    <a:ext uri="{FF2B5EF4-FFF2-40B4-BE49-F238E27FC236}">
                      <a16:creationId xmlns:a16="http://schemas.microsoft.com/office/drawing/2014/main" id="{EA5E7F3D-50F1-4682-B2B8-61C177A98043}"/>
                    </a:ext>
                  </a:extLst>
                </p:cNvPr>
                <p:cNvSpPr/>
                <p:nvPr/>
              </p:nvSpPr>
              <p:spPr bwMode="gray">
                <a:xfrm flipV="1">
                  <a:off x="9193284" y="46743"/>
                  <a:ext cx="535473" cy="5446965"/>
                </a:xfrm>
                <a:prstGeom prst="round1Rect">
                  <a:avLst>
                    <a:gd name="adj" fmla="val 25526"/>
                  </a:avLst>
                </a:prstGeom>
                <a:gradFill flip="none" rotWithShape="1">
                  <a:gsLst>
                    <a:gs pos="100000">
                      <a:schemeClr val="accent3">
                        <a:lumMod val="31000"/>
                      </a:schemeClr>
                    </a:gs>
                    <a:gs pos="99000">
                      <a:srgbClr val="284C40"/>
                    </a:gs>
                    <a:gs pos="93000">
                      <a:schemeClr val="accent3">
                        <a:lumMod val="50000"/>
                        <a:alpha val="91000"/>
                      </a:schemeClr>
                    </a:gs>
                    <a:gs pos="61000">
                      <a:schemeClr val="accent3">
                        <a:lumMod val="37000"/>
                        <a:alpha val="39000"/>
                      </a:schemeClr>
                    </a:gs>
                    <a:gs pos="0">
                      <a:srgbClr val="6AB19B">
                        <a:alpha val="0"/>
                      </a:srgbClr>
                    </a:gs>
                  </a:gsLst>
                  <a:lin ang="0" scaled="1"/>
                  <a:tileRect/>
                </a:gradFill>
                <a:ln w="10795" cap="flat" cmpd="sng" algn="ctr">
                  <a:noFill/>
                  <a:prstDash val="solid"/>
                </a:ln>
                <a:effectLst/>
              </p:spPr>
              <p:txBody>
                <a:bodyPr rtlCol="0" anchor="ctr"/>
                <a:lstStyle/>
                <a:p>
                  <a:pPr lvl="0" algn="ctr"/>
                  <a:endParaRPr lang="en-US" sz="1799" kern="0" err="1">
                    <a:solidFill>
                      <a:prstClr val="white"/>
                    </a:solidFill>
                  </a:endParaRPr>
                </a:p>
              </p:txBody>
            </p:sp>
          </p:grpSp>
        </p:grpSp>
      </p:grpSp>
      <p:sp>
        <p:nvSpPr>
          <p:cNvPr id="2" name="Title 1"/>
          <p:cNvSpPr>
            <a:spLocks noGrp="1"/>
          </p:cNvSpPr>
          <p:nvPr>
            <p:ph type="ctrTitle"/>
          </p:nvPr>
        </p:nvSpPr>
        <p:spPr bwMode="gray">
          <a:xfrm>
            <a:off x="495300" y="2615708"/>
            <a:ext cx="7364367" cy="1461939"/>
          </a:xfrm>
        </p:spPr>
        <p:txBody>
          <a:bodyPr wrap="square" anchor="b">
            <a:noAutofit/>
          </a:bodyPr>
          <a:lstStyle>
            <a:lvl1pPr algn="l">
              <a:lnSpc>
                <a:spcPct val="90000"/>
              </a:lnSpc>
              <a:defRPr sz="5998" spc="-20" baseline="0">
                <a:solidFill>
                  <a:schemeClr val="bg1"/>
                </a:solidFill>
              </a:defRPr>
            </a:lvl1pPr>
          </a:lstStyle>
          <a:p>
            <a:r>
              <a:rPr lang="en-US"/>
              <a:t>Click to edit Master title style</a:t>
            </a:r>
          </a:p>
        </p:txBody>
      </p:sp>
      <p:sp>
        <p:nvSpPr>
          <p:cNvPr id="38" name="Text Placeholder 7"/>
          <p:cNvSpPr>
            <a:spLocks noGrp="1"/>
          </p:cNvSpPr>
          <p:nvPr>
            <p:ph type="body" sz="quarter" idx="10" hasCustomPrompt="1"/>
          </p:nvPr>
        </p:nvSpPr>
        <p:spPr bwMode="gray">
          <a:xfrm>
            <a:off x="495300" y="4195085"/>
            <a:ext cx="7352269" cy="961930"/>
          </a:xfrm>
        </p:spPr>
        <p:txBody>
          <a:bodyPr>
            <a:noAutofit/>
          </a:bodyPr>
          <a:lstStyle>
            <a:lvl1pPr marL="0" indent="0">
              <a:spcBef>
                <a:spcPts val="0"/>
              </a:spcBef>
              <a:spcAft>
                <a:spcPts val="600"/>
              </a:spcAft>
              <a:buFont typeface="Microsoft Sans Serif" panose="020B0604020202020204" pitchFamily="34" charset="0"/>
              <a:buChar char="​"/>
              <a:defRPr sz="2099" b="1" spc="30" baseline="0">
                <a:solidFill>
                  <a:schemeClr val="bg1"/>
                </a:solidFill>
              </a:defRPr>
            </a:lvl1pPr>
            <a:lvl2pPr marL="0" indent="0">
              <a:lnSpc>
                <a:spcPct val="98000"/>
              </a:lnSpc>
              <a:spcBef>
                <a:spcPts val="0"/>
              </a:spcBef>
              <a:buFont typeface="Microsoft Sans Serif" panose="020B0604020202020204" pitchFamily="34" charset="0"/>
              <a:buNone/>
              <a:defRPr sz="1799">
                <a:solidFill>
                  <a:schemeClr val="bg1"/>
                </a:solidFill>
              </a:defRPr>
            </a:lvl2pPr>
            <a:lvl3pPr marL="0" indent="0">
              <a:lnSpc>
                <a:spcPct val="98000"/>
              </a:lnSpc>
              <a:spcBef>
                <a:spcPts val="0"/>
              </a:spcBef>
              <a:buFont typeface="Microsoft Sans Serif" panose="020B0604020202020204" pitchFamily="34" charset="0"/>
              <a:buChar char="​"/>
              <a:defRPr sz="1799">
                <a:solidFill>
                  <a:schemeClr val="bg1"/>
                </a:solidFill>
              </a:defRPr>
            </a:lvl3pPr>
            <a:lvl4pPr marL="0" indent="0">
              <a:lnSpc>
                <a:spcPct val="98000"/>
              </a:lnSpc>
              <a:spcBef>
                <a:spcPts val="0"/>
              </a:spcBef>
              <a:buFont typeface="Microsoft Sans Serif" panose="020B0604020202020204" pitchFamily="34" charset="0"/>
              <a:buChar char="​"/>
              <a:defRPr sz="1799" baseline="0">
                <a:solidFill>
                  <a:schemeClr val="bg1"/>
                </a:solidFill>
              </a:defRPr>
            </a:lvl4pPr>
            <a:lvl5pPr>
              <a:lnSpc>
                <a:spcPct val="98000"/>
              </a:lnSpc>
              <a:spcBef>
                <a:spcPts val="0"/>
              </a:spcBef>
              <a:defRPr sz="1799">
                <a:solidFill>
                  <a:schemeClr val="bg1"/>
                </a:solidFill>
              </a:defRPr>
            </a:lvl5pPr>
            <a:lvl6pPr>
              <a:lnSpc>
                <a:spcPct val="98000"/>
              </a:lnSpc>
              <a:spcBef>
                <a:spcPts val="0"/>
              </a:spcBef>
              <a:defRPr sz="1799">
                <a:solidFill>
                  <a:schemeClr val="bg1"/>
                </a:solidFill>
              </a:defRPr>
            </a:lvl6pPr>
            <a:lvl7pPr>
              <a:lnSpc>
                <a:spcPct val="98000"/>
              </a:lnSpc>
              <a:spcBef>
                <a:spcPts val="0"/>
              </a:spcBef>
              <a:defRPr sz="1799" baseline="0">
                <a:solidFill>
                  <a:schemeClr val="bg1"/>
                </a:solidFill>
              </a:defRPr>
            </a:lvl7pPr>
            <a:lvl8pPr>
              <a:lnSpc>
                <a:spcPct val="98000"/>
              </a:lnSpc>
              <a:spcBef>
                <a:spcPts val="0"/>
              </a:spcBef>
              <a:defRPr sz="1799" baseline="0">
                <a:solidFill>
                  <a:schemeClr val="bg1"/>
                </a:solidFill>
              </a:defRPr>
            </a:lvl8pPr>
            <a:lvl9pPr>
              <a:lnSpc>
                <a:spcPct val="98000"/>
              </a:lnSpc>
              <a:spcBef>
                <a:spcPts val="0"/>
              </a:spcBef>
              <a:defRPr sz="1799" baseline="0">
                <a:solidFill>
                  <a:schemeClr val="bg1"/>
                </a:solidFill>
              </a:defRPr>
            </a:lvl9pPr>
          </a:lstStyle>
          <a:p>
            <a:pPr lvl="0"/>
            <a:r>
              <a:rPr lang="en-US"/>
              <a:t>Speaker name</a:t>
            </a:r>
          </a:p>
          <a:p>
            <a:pPr lvl="1"/>
            <a:r>
              <a:rPr lang="en-US"/>
              <a:t>Speaker title</a:t>
            </a:r>
          </a:p>
          <a:p>
            <a:pPr lvl="1"/>
            <a:endParaRPr lang="en-US"/>
          </a:p>
        </p:txBody>
      </p:sp>
      <p:sp>
        <p:nvSpPr>
          <p:cNvPr id="23" name="Freeform 5">
            <a:extLst>
              <a:ext uri="{FF2B5EF4-FFF2-40B4-BE49-F238E27FC236}">
                <a16:creationId xmlns:a16="http://schemas.microsoft.com/office/drawing/2014/main" id="{3915EFCB-AFF4-4D78-8B01-1EBD79B33901}"/>
              </a:ext>
            </a:extLst>
          </p:cNvPr>
          <p:cNvSpPr>
            <a:spLocks noEditPoints="1"/>
          </p:cNvSpPr>
          <p:nvPr userDrawn="1"/>
        </p:nvSpPr>
        <p:spPr bwMode="gray">
          <a:xfrm>
            <a:off x="10377118" y="365760"/>
            <a:ext cx="1319582" cy="241866"/>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16" tIns="45708" rIns="91416" bIns="45708" numCol="1" anchor="t" anchorCtr="0" compatLnSpc="1">
            <a:prstTxWarp prst="textNoShape">
              <a:avLst/>
            </a:prstTxWarp>
          </a:bodyP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24" name="Text Placeholder 7">
            <a:extLst>
              <a:ext uri="{FF2B5EF4-FFF2-40B4-BE49-F238E27FC236}">
                <a16:creationId xmlns:a16="http://schemas.microsoft.com/office/drawing/2014/main" id="{B04D80C5-5B09-4391-914E-491EB6BF922B}"/>
              </a:ext>
            </a:extLst>
          </p:cNvPr>
          <p:cNvSpPr>
            <a:spLocks noGrp="1"/>
          </p:cNvSpPr>
          <p:nvPr>
            <p:ph type="body" sz="quarter" idx="11" hasCustomPrompt="1"/>
          </p:nvPr>
        </p:nvSpPr>
        <p:spPr bwMode="gray">
          <a:xfrm>
            <a:off x="3372251" y="399994"/>
            <a:ext cx="2593918" cy="226772"/>
          </a:xfrm>
        </p:spPr>
        <p:txBody>
          <a:bodyPr/>
          <a:lstStyle>
            <a:lvl1pPr marL="0" indent="0" algn="l">
              <a:lnSpc>
                <a:spcPct val="90000"/>
              </a:lnSpc>
              <a:spcBef>
                <a:spcPts val="0"/>
              </a:spcBef>
              <a:buNone/>
              <a:defRPr sz="1600" b="1">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a:t>@</a:t>
            </a:r>
            <a:r>
              <a:rPr lang="en-US" err="1"/>
              <a:t>qualcomm</a:t>
            </a:r>
            <a:endParaRPr lang="en-US"/>
          </a:p>
        </p:txBody>
      </p:sp>
      <p:sp>
        <p:nvSpPr>
          <p:cNvPr id="25" name="Text Placeholder 5">
            <a:extLst>
              <a:ext uri="{FF2B5EF4-FFF2-40B4-BE49-F238E27FC236}">
                <a16:creationId xmlns:a16="http://schemas.microsoft.com/office/drawing/2014/main" id="{E4B73436-F9A5-4201-8676-5BB1475322E2}"/>
              </a:ext>
            </a:extLst>
          </p:cNvPr>
          <p:cNvSpPr>
            <a:spLocks noGrp="1"/>
          </p:cNvSpPr>
          <p:nvPr>
            <p:ph type="body" sz="quarter" idx="13" hasCustomPrompt="1"/>
          </p:nvPr>
        </p:nvSpPr>
        <p:spPr bwMode="gray">
          <a:xfrm>
            <a:off x="495300" y="381611"/>
            <a:ext cx="2604032" cy="262176"/>
          </a:xfrm>
        </p:spPr>
        <p:txBody>
          <a:bodyPr/>
          <a:lstStyle>
            <a:lvl1pPr marL="0" indent="0">
              <a:lnSpc>
                <a:spcPct val="98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Date</a:t>
            </a:r>
          </a:p>
        </p:txBody>
      </p:sp>
      <p:sp>
        <p:nvSpPr>
          <p:cNvPr id="26" name="Text Placeholder 48">
            <a:extLst>
              <a:ext uri="{FF2B5EF4-FFF2-40B4-BE49-F238E27FC236}">
                <a16:creationId xmlns:a16="http://schemas.microsoft.com/office/drawing/2014/main" id="{44CE8076-2642-41CB-B9C4-44BBD2A86AAA}"/>
              </a:ext>
            </a:extLst>
          </p:cNvPr>
          <p:cNvSpPr>
            <a:spLocks noGrp="1"/>
          </p:cNvSpPr>
          <p:nvPr>
            <p:ph type="body" sz="quarter" idx="14" hasCustomPrompt="1"/>
          </p:nvPr>
        </p:nvSpPr>
        <p:spPr bwMode="gray">
          <a:xfrm>
            <a:off x="6233492" y="380899"/>
            <a:ext cx="2233151" cy="265271"/>
          </a:xfrm>
        </p:spPr>
        <p:txBody>
          <a:bodyPr/>
          <a:lstStyle>
            <a:lvl1pPr marL="0" indent="0">
              <a:lnSpc>
                <a:spcPct val="98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Event location</a:t>
            </a:r>
          </a:p>
        </p:txBody>
      </p:sp>
    </p:spTree>
    <p:extLst>
      <p:ext uri="{BB962C8B-B14F-4D97-AF65-F5344CB8AC3E}">
        <p14:creationId xmlns:p14="http://schemas.microsoft.com/office/powerpoint/2010/main" val="18358352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itle Gray">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4661E1B-8950-4571-B812-FF89A34C489B}"/>
              </a:ext>
            </a:extLst>
          </p:cNvPr>
          <p:cNvGrpSpPr/>
          <p:nvPr userDrawn="1"/>
        </p:nvGrpSpPr>
        <p:grpSpPr bwMode="gray">
          <a:xfrm>
            <a:off x="0" y="-5"/>
            <a:ext cx="9773500" cy="6359181"/>
            <a:chOff x="-1" y="-5"/>
            <a:chExt cx="9773500" cy="6359181"/>
          </a:xfrm>
        </p:grpSpPr>
        <p:pic>
          <p:nvPicPr>
            <p:cNvPr id="6" name="Picture 5">
              <a:extLst>
                <a:ext uri="{FF2B5EF4-FFF2-40B4-BE49-F238E27FC236}">
                  <a16:creationId xmlns:a16="http://schemas.microsoft.com/office/drawing/2014/main" id="{A74BE142-9DFF-4752-86A2-7CD1767FFF68}"/>
                </a:ext>
              </a:extLst>
            </p:cNvPr>
            <p:cNvPicPr>
              <a:picLocks noChangeAspect="1"/>
            </p:cNvPicPr>
            <p:nvPr userDrawn="1"/>
          </p:nvPicPr>
          <p:blipFill rotWithShape="1">
            <a:blip r:embed="rId2"/>
            <a:srcRect l="3659"/>
            <a:stretch/>
          </p:blipFill>
          <p:spPr bwMode="gray">
            <a:xfrm>
              <a:off x="0" y="1231996"/>
              <a:ext cx="9773499" cy="5127180"/>
            </a:xfrm>
            <a:prstGeom prst="rect">
              <a:avLst/>
            </a:prstGeom>
          </p:spPr>
        </p:pic>
        <p:sp>
          <p:nvSpPr>
            <p:cNvPr id="11" name="Rectangle 10">
              <a:extLst>
                <a:ext uri="{FF2B5EF4-FFF2-40B4-BE49-F238E27FC236}">
                  <a16:creationId xmlns:a16="http://schemas.microsoft.com/office/drawing/2014/main" id="{99A7D86E-0511-40BC-9C4F-607427228C38}"/>
                </a:ext>
              </a:extLst>
            </p:cNvPr>
            <p:cNvSpPr/>
            <p:nvPr userDrawn="1"/>
          </p:nvSpPr>
          <p:spPr bwMode="gray">
            <a:xfrm>
              <a:off x="9533873" y="0"/>
              <a:ext cx="239626" cy="1305694"/>
            </a:xfrm>
            <a:prstGeom prst="rect">
              <a:avLst/>
            </a:prstGeom>
            <a:solidFill>
              <a:srgbClr val="CACBD0"/>
            </a:solidFill>
            <a:ln w="10795" cap="flat" cmpd="sng" algn="ctr">
              <a:noFill/>
              <a:prstDash val="solid"/>
            </a:ln>
            <a:effectLst/>
          </p:spPr>
          <p:txBody>
            <a:bodyPr rtlCol="0" anchor="ctr"/>
            <a:lstStyle/>
            <a:p>
              <a:pPr algn="ctr">
                <a:defRPr/>
              </a:pPr>
              <a:endParaRPr lang="en-US" sz="1799" kern="0" err="1">
                <a:solidFill>
                  <a:prstClr val="white"/>
                </a:solidFill>
              </a:endParaRPr>
            </a:p>
          </p:txBody>
        </p:sp>
        <p:sp>
          <p:nvSpPr>
            <p:cNvPr id="13" name="Rectangle: Single Corner Rounded 55">
              <a:extLst>
                <a:ext uri="{FF2B5EF4-FFF2-40B4-BE49-F238E27FC236}">
                  <a16:creationId xmlns:a16="http://schemas.microsoft.com/office/drawing/2014/main" id="{85EC940F-80A8-4854-B668-0B2C3B537AEF}"/>
                </a:ext>
              </a:extLst>
            </p:cNvPr>
            <p:cNvSpPr/>
            <p:nvPr userDrawn="1"/>
          </p:nvSpPr>
          <p:spPr bwMode="gray">
            <a:xfrm flipV="1">
              <a:off x="-1" y="0"/>
              <a:ext cx="9567417" cy="6266834"/>
            </a:xfrm>
            <a:prstGeom prst="round1Rect">
              <a:avLst>
                <a:gd name="adj" fmla="val 3540"/>
              </a:avLst>
            </a:prstGeom>
            <a:solidFill>
              <a:schemeClr val="accent6"/>
            </a:solidFill>
            <a:ln w="10795" cap="flat" cmpd="sng" algn="ctr">
              <a:noFill/>
              <a:prstDash val="solid"/>
            </a:ln>
            <a:effectLst>
              <a:outerShdw blurRad="139700" dist="38100" dir="21540000" algn="bl" rotWithShape="0">
                <a:prstClr val="black">
                  <a:alpha val="21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sz="1799" kern="0" err="1">
                <a:solidFill>
                  <a:prstClr val="white"/>
                </a:solidFill>
              </a:endParaRPr>
            </a:p>
          </p:txBody>
        </p:sp>
        <p:sp>
          <p:nvSpPr>
            <p:cNvPr id="14" name="Rectangle: Single Corner Rounded 49">
              <a:extLst>
                <a:ext uri="{FF2B5EF4-FFF2-40B4-BE49-F238E27FC236}">
                  <a16:creationId xmlns:a16="http://schemas.microsoft.com/office/drawing/2014/main" id="{11C11600-149C-4FE5-B9F8-44B51907F4B9}"/>
                </a:ext>
              </a:extLst>
            </p:cNvPr>
            <p:cNvSpPr/>
            <p:nvPr userDrawn="1"/>
          </p:nvSpPr>
          <p:spPr bwMode="gray">
            <a:xfrm flipV="1">
              <a:off x="9126204" y="0"/>
              <a:ext cx="441213" cy="6267118"/>
            </a:xfrm>
            <a:prstGeom prst="round1Rect">
              <a:avLst>
                <a:gd name="adj" fmla="val 29015"/>
              </a:avLst>
            </a:prstGeom>
            <a:gradFill flip="none" rotWithShape="1">
              <a:gsLst>
                <a:gs pos="100000">
                  <a:schemeClr val="accent6">
                    <a:lumMod val="50000"/>
                  </a:schemeClr>
                </a:gs>
                <a:gs pos="43000">
                  <a:schemeClr val="accent6">
                    <a:alpha val="0"/>
                  </a:schemeClr>
                </a:gs>
              </a:gsLst>
              <a:lin ang="0" scaled="1"/>
              <a:tileRect/>
            </a:gradFill>
            <a:ln w="10795" cap="flat" cmpd="sng" algn="ctr">
              <a:noFill/>
              <a:prstDash val="solid"/>
            </a:ln>
            <a:effectLst/>
          </p:spPr>
          <p:txBody>
            <a:bodyPr rtlCol="0" anchor="ctr"/>
            <a:lstStyle/>
            <a:p>
              <a:pPr algn="ctr">
                <a:defRPr/>
              </a:pPr>
              <a:endParaRPr lang="en-US" sz="1799" kern="0" err="1">
                <a:solidFill>
                  <a:prstClr val="white"/>
                </a:solidFill>
              </a:endParaRPr>
            </a:p>
          </p:txBody>
        </p:sp>
        <p:grpSp>
          <p:nvGrpSpPr>
            <p:cNvPr id="15" name="Group 14">
              <a:extLst>
                <a:ext uri="{FF2B5EF4-FFF2-40B4-BE49-F238E27FC236}">
                  <a16:creationId xmlns:a16="http://schemas.microsoft.com/office/drawing/2014/main" id="{13AA064E-BF94-4220-A2E6-AD0EBAD92E5F}"/>
                </a:ext>
              </a:extLst>
            </p:cNvPr>
            <p:cNvGrpSpPr/>
            <p:nvPr userDrawn="1"/>
          </p:nvGrpSpPr>
          <p:grpSpPr bwMode="gray">
            <a:xfrm>
              <a:off x="-1" y="-5"/>
              <a:ext cx="8822605" cy="5487295"/>
              <a:chOff x="503572" y="46744"/>
              <a:chExt cx="9419882" cy="5487295"/>
            </a:xfrm>
          </p:grpSpPr>
          <p:sp>
            <p:nvSpPr>
              <p:cNvPr id="16" name="Rectangle 15">
                <a:extLst>
                  <a:ext uri="{FF2B5EF4-FFF2-40B4-BE49-F238E27FC236}">
                    <a16:creationId xmlns:a16="http://schemas.microsoft.com/office/drawing/2014/main" id="{BED2CEFD-5D4A-461C-A377-D3F78C612FBF}"/>
                  </a:ext>
                </a:extLst>
              </p:cNvPr>
              <p:cNvSpPr/>
              <p:nvPr/>
            </p:nvSpPr>
            <p:spPr bwMode="gray">
              <a:xfrm>
                <a:off x="9800389" y="46748"/>
                <a:ext cx="123065" cy="2105026"/>
              </a:xfrm>
              <a:prstGeom prst="rect">
                <a:avLst/>
              </a:prstGeom>
              <a:solidFill>
                <a:schemeClr val="accent6">
                  <a:lumMod val="75000"/>
                </a:schemeClr>
              </a:solidFill>
              <a:ln w="10795" cap="flat" cmpd="sng" algn="ctr">
                <a:noFill/>
                <a:prstDash val="solid"/>
              </a:ln>
              <a:effectLst/>
            </p:spPr>
            <p:txBody>
              <a:bodyPr rtlCol="0" anchor="ctr"/>
              <a:lstStyle/>
              <a:p>
                <a:pPr algn="ctr">
                  <a:defRPr/>
                </a:pPr>
                <a:endParaRPr lang="en-US" sz="1799" kern="0" err="1">
                  <a:solidFill>
                    <a:prstClr val="white"/>
                  </a:solidFill>
                </a:endParaRPr>
              </a:p>
            </p:txBody>
          </p:sp>
          <p:sp>
            <p:nvSpPr>
              <p:cNvPr id="17" name="Rectangle 16">
                <a:extLst>
                  <a:ext uri="{FF2B5EF4-FFF2-40B4-BE49-F238E27FC236}">
                    <a16:creationId xmlns:a16="http://schemas.microsoft.com/office/drawing/2014/main" id="{B2211A6A-7503-41DE-ABF8-BCB51F60E455}"/>
                  </a:ext>
                </a:extLst>
              </p:cNvPr>
              <p:cNvSpPr/>
              <p:nvPr/>
            </p:nvSpPr>
            <p:spPr bwMode="gray">
              <a:xfrm>
                <a:off x="503573" y="5454636"/>
                <a:ext cx="1380260" cy="79403"/>
              </a:xfrm>
              <a:prstGeom prst="rect">
                <a:avLst/>
              </a:prstGeom>
              <a:solidFill>
                <a:schemeClr val="accent6">
                  <a:lumMod val="75000"/>
                </a:schemeClr>
              </a:solidFill>
              <a:ln w="10795" cap="flat" cmpd="sng" algn="ctr">
                <a:noFill/>
                <a:prstDash val="solid"/>
              </a:ln>
              <a:effectLst/>
            </p:spPr>
            <p:txBody>
              <a:bodyPr rtlCol="0" anchor="ctr"/>
              <a:lstStyle/>
              <a:p>
                <a:pPr algn="ctr">
                  <a:defRPr/>
                </a:pPr>
                <a:endParaRPr lang="en-US" sz="1799" kern="0" err="1">
                  <a:solidFill>
                    <a:prstClr val="white"/>
                  </a:solidFill>
                </a:endParaRPr>
              </a:p>
            </p:txBody>
          </p:sp>
          <p:grpSp>
            <p:nvGrpSpPr>
              <p:cNvPr id="18" name="Group 17">
                <a:extLst>
                  <a:ext uri="{FF2B5EF4-FFF2-40B4-BE49-F238E27FC236}">
                    <a16:creationId xmlns:a16="http://schemas.microsoft.com/office/drawing/2014/main" id="{32004FDB-3A51-4F30-A9B8-D9B749A13FC9}"/>
                  </a:ext>
                </a:extLst>
              </p:cNvPr>
              <p:cNvGrpSpPr/>
              <p:nvPr/>
            </p:nvGrpSpPr>
            <p:grpSpPr bwMode="gray">
              <a:xfrm>
                <a:off x="503572" y="46744"/>
                <a:ext cx="9419882" cy="5487295"/>
                <a:chOff x="416723" y="46744"/>
                <a:chExt cx="9419882" cy="5487295"/>
              </a:xfrm>
            </p:grpSpPr>
            <p:grpSp>
              <p:nvGrpSpPr>
                <p:cNvPr id="19" name="Group 18">
                  <a:extLst>
                    <a:ext uri="{FF2B5EF4-FFF2-40B4-BE49-F238E27FC236}">
                      <a16:creationId xmlns:a16="http://schemas.microsoft.com/office/drawing/2014/main" id="{2C058AD1-07AF-4499-9494-597DE33277B0}"/>
                    </a:ext>
                  </a:extLst>
                </p:cNvPr>
                <p:cNvGrpSpPr/>
                <p:nvPr/>
              </p:nvGrpSpPr>
              <p:grpSpPr bwMode="gray">
                <a:xfrm>
                  <a:off x="416723" y="46747"/>
                  <a:ext cx="9419882" cy="5487292"/>
                  <a:chOff x="678406" y="-1026120"/>
                  <a:chExt cx="9440353" cy="5501077"/>
                </a:xfrm>
                <a:effectLst/>
              </p:grpSpPr>
              <p:sp>
                <p:nvSpPr>
                  <p:cNvPr id="21" name="Rectangle: Single Corner Rounded 60">
                    <a:extLst>
                      <a:ext uri="{FF2B5EF4-FFF2-40B4-BE49-F238E27FC236}">
                        <a16:creationId xmlns:a16="http://schemas.microsoft.com/office/drawing/2014/main" id="{1F96330C-3C2B-4FCA-A935-814CF91EA0D2}"/>
                      </a:ext>
                    </a:extLst>
                  </p:cNvPr>
                  <p:cNvSpPr/>
                  <p:nvPr/>
                </p:nvSpPr>
                <p:spPr bwMode="gray">
                  <a:xfrm flipV="1">
                    <a:off x="1974711" y="1033561"/>
                    <a:ext cx="8144048" cy="3441396"/>
                  </a:xfrm>
                  <a:prstGeom prst="round1Rect">
                    <a:avLst>
                      <a:gd name="adj" fmla="val 4294"/>
                    </a:avLst>
                  </a:prstGeom>
                  <a:gradFill>
                    <a:gsLst>
                      <a:gs pos="0">
                        <a:schemeClr val="accent6">
                          <a:lumMod val="75000"/>
                        </a:schemeClr>
                      </a:gs>
                      <a:gs pos="31000">
                        <a:schemeClr val="accent6"/>
                      </a:gs>
                      <a:gs pos="38000">
                        <a:schemeClr val="accent6">
                          <a:lumMod val="75000"/>
                        </a:schemeClr>
                      </a:gs>
                      <a:gs pos="100000">
                        <a:schemeClr val="accent6">
                          <a:lumMod val="75000"/>
                        </a:schemeClr>
                      </a:gs>
                      <a:gs pos="48000">
                        <a:schemeClr val="accent6">
                          <a:lumMod val="75000"/>
                        </a:schemeClr>
                      </a:gs>
                    </a:gsLst>
                    <a:lin ang="4560000" scaled="0"/>
                  </a:gradFill>
                  <a:ln w="10795" cap="flat" cmpd="sng" algn="ctr">
                    <a:noFill/>
                    <a:prstDash val="solid"/>
                  </a:ln>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sz="1799" kern="0" err="1">
                      <a:solidFill>
                        <a:prstClr val="white"/>
                      </a:solidFill>
                    </a:endParaRPr>
                  </a:p>
                </p:txBody>
              </p:sp>
              <p:sp>
                <p:nvSpPr>
                  <p:cNvPr id="22" name="Rectangle: Single Corner Rounded 61">
                    <a:extLst>
                      <a:ext uri="{FF2B5EF4-FFF2-40B4-BE49-F238E27FC236}">
                        <a16:creationId xmlns:a16="http://schemas.microsoft.com/office/drawing/2014/main" id="{D7D9F917-4981-4A29-9637-9B4B91D49790}"/>
                      </a:ext>
                    </a:extLst>
                  </p:cNvPr>
                  <p:cNvSpPr/>
                  <p:nvPr/>
                </p:nvSpPr>
                <p:spPr bwMode="gray">
                  <a:xfrm flipV="1">
                    <a:off x="678406" y="-1026120"/>
                    <a:ext cx="9332270" cy="5464871"/>
                  </a:xfrm>
                  <a:prstGeom prst="round1Rect">
                    <a:avLst>
                      <a:gd name="adj" fmla="val 2348"/>
                    </a:avLst>
                  </a:prstGeom>
                  <a:solidFill>
                    <a:schemeClr val="accent5"/>
                  </a:solidFill>
                  <a:ln w="10795" cap="flat" cmpd="sng" algn="ctr">
                    <a:noFill/>
                    <a:prstDash val="solid"/>
                  </a:ln>
                  <a:effectLst>
                    <a:outerShdw blurRad="38100" dist="12700" dir="1800000" algn="bl" rotWithShape="0">
                      <a:prstClr val="black">
                        <a:alpha val="31000"/>
                      </a:prstClr>
                    </a:outerShdw>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defRPr/>
                    </a:pPr>
                    <a:endParaRPr lang="en-US" sz="1799" kern="0" err="1">
                      <a:solidFill>
                        <a:prstClr val="white"/>
                      </a:solidFill>
                    </a:endParaRPr>
                  </a:p>
                </p:txBody>
              </p:sp>
            </p:grpSp>
            <p:sp>
              <p:nvSpPr>
                <p:cNvPr id="20" name="Rectangle: Single Corner Rounded 19">
                  <a:extLst>
                    <a:ext uri="{FF2B5EF4-FFF2-40B4-BE49-F238E27FC236}">
                      <a16:creationId xmlns:a16="http://schemas.microsoft.com/office/drawing/2014/main" id="{EA5E7F3D-50F1-4682-B2B8-61C177A98043}"/>
                    </a:ext>
                  </a:extLst>
                </p:cNvPr>
                <p:cNvSpPr/>
                <p:nvPr/>
              </p:nvSpPr>
              <p:spPr bwMode="gray">
                <a:xfrm flipV="1">
                  <a:off x="9272448" y="46746"/>
                  <a:ext cx="456310" cy="5446965"/>
                </a:xfrm>
                <a:prstGeom prst="round1Rect">
                  <a:avLst>
                    <a:gd name="adj" fmla="val 29954"/>
                  </a:avLst>
                </a:prstGeom>
                <a:gradFill flip="none" rotWithShape="0">
                  <a:gsLst>
                    <a:gs pos="100000">
                      <a:schemeClr val="accent5">
                        <a:lumMod val="50000"/>
                      </a:schemeClr>
                    </a:gs>
                    <a:gs pos="0">
                      <a:schemeClr val="accent5">
                        <a:alpha val="0"/>
                      </a:schemeClr>
                    </a:gs>
                    <a:gs pos="59000">
                      <a:schemeClr val="accent5">
                        <a:lumMod val="50000"/>
                        <a:alpha val="20000"/>
                      </a:schemeClr>
                    </a:gs>
                  </a:gsLst>
                  <a:lin ang="0" scaled="1"/>
                  <a:tileRect/>
                </a:gradFill>
                <a:ln w="10795" cap="flat" cmpd="sng" algn="ctr">
                  <a:noFill/>
                  <a:prstDash val="solid"/>
                </a:ln>
                <a:effectLst/>
              </p:spPr>
              <p:txBody>
                <a:bodyPr rtlCol="0" anchor="ctr"/>
                <a:lstStyle/>
                <a:p>
                  <a:pPr algn="ctr">
                    <a:defRPr/>
                  </a:pPr>
                  <a:endParaRPr lang="en-US" sz="1799" kern="0" err="1">
                    <a:solidFill>
                      <a:prstClr val="white"/>
                    </a:solidFill>
                  </a:endParaRPr>
                </a:p>
              </p:txBody>
            </p:sp>
            <p:sp>
              <p:nvSpPr>
                <p:cNvPr id="24" name="Rectangle: Single Corner Rounded 23">
                  <a:extLst>
                    <a:ext uri="{FF2B5EF4-FFF2-40B4-BE49-F238E27FC236}">
                      <a16:creationId xmlns:a16="http://schemas.microsoft.com/office/drawing/2014/main" id="{9D6F1FDB-F52B-4FEA-A765-45F8965E26E4}"/>
                    </a:ext>
                  </a:extLst>
                </p:cNvPr>
                <p:cNvSpPr/>
                <p:nvPr userDrawn="1"/>
              </p:nvSpPr>
              <p:spPr bwMode="gray">
                <a:xfrm flipV="1">
                  <a:off x="9182404" y="46744"/>
                  <a:ext cx="438370" cy="5446965"/>
                </a:xfrm>
                <a:prstGeom prst="round1Rect">
                  <a:avLst>
                    <a:gd name="adj" fmla="val 0"/>
                  </a:avLst>
                </a:prstGeom>
                <a:gradFill flip="none" rotWithShape="1">
                  <a:gsLst>
                    <a:gs pos="98972">
                      <a:schemeClr val="accent5">
                        <a:lumMod val="75000"/>
                      </a:schemeClr>
                    </a:gs>
                    <a:gs pos="48000">
                      <a:schemeClr val="accent5">
                        <a:alpha val="0"/>
                      </a:schemeClr>
                    </a:gs>
                    <a:gs pos="68000">
                      <a:schemeClr val="accent5">
                        <a:alpha val="50000"/>
                        <a:lumMod val="85000"/>
                      </a:schemeClr>
                    </a:gs>
                  </a:gsLst>
                  <a:lin ang="0" scaled="1"/>
                  <a:tileRect/>
                </a:gradFill>
                <a:ln w="10795" cap="flat" cmpd="sng" algn="ctr">
                  <a:noFill/>
                  <a:prstDash val="solid"/>
                </a:ln>
                <a:effectLst/>
              </p:spPr>
              <p:txBody>
                <a:bodyPr rtlCol="0" anchor="ctr"/>
                <a:lstStyle/>
                <a:p>
                  <a:pPr algn="ctr">
                    <a:defRPr/>
                  </a:pPr>
                  <a:endParaRPr lang="en-US" sz="1799" kern="0" err="1">
                    <a:solidFill>
                      <a:prstClr val="white"/>
                    </a:solidFill>
                  </a:endParaRPr>
                </a:p>
              </p:txBody>
            </p:sp>
          </p:grpSp>
        </p:grpSp>
      </p:grpSp>
      <p:sp>
        <p:nvSpPr>
          <p:cNvPr id="2" name="Title 1"/>
          <p:cNvSpPr>
            <a:spLocks noGrp="1"/>
          </p:cNvSpPr>
          <p:nvPr>
            <p:ph type="ctrTitle"/>
          </p:nvPr>
        </p:nvSpPr>
        <p:spPr bwMode="gray">
          <a:xfrm>
            <a:off x="495300" y="2615708"/>
            <a:ext cx="7364367" cy="1461939"/>
          </a:xfrm>
        </p:spPr>
        <p:txBody>
          <a:bodyPr wrap="square" anchor="b">
            <a:noAutofit/>
          </a:bodyPr>
          <a:lstStyle>
            <a:lvl1pPr algn="l">
              <a:lnSpc>
                <a:spcPct val="90000"/>
              </a:lnSpc>
              <a:defRPr sz="5998" spc="-20" baseline="0">
                <a:solidFill>
                  <a:schemeClr val="bg1"/>
                </a:solidFill>
              </a:defRPr>
            </a:lvl1pPr>
          </a:lstStyle>
          <a:p>
            <a:r>
              <a:rPr lang="en-US"/>
              <a:t>Click to edit Master title style</a:t>
            </a:r>
          </a:p>
        </p:txBody>
      </p:sp>
      <p:sp>
        <p:nvSpPr>
          <p:cNvPr id="38" name="Text Placeholder 7"/>
          <p:cNvSpPr>
            <a:spLocks noGrp="1"/>
          </p:cNvSpPr>
          <p:nvPr>
            <p:ph type="body" sz="quarter" idx="10" hasCustomPrompt="1"/>
          </p:nvPr>
        </p:nvSpPr>
        <p:spPr bwMode="gray">
          <a:xfrm>
            <a:off x="495300" y="4195085"/>
            <a:ext cx="7352269" cy="961930"/>
          </a:xfrm>
        </p:spPr>
        <p:txBody>
          <a:bodyPr>
            <a:noAutofit/>
          </a:bodyPr>
          <a:lstStyle>
            <a:lvl1pPr marL="0" indent="0">
              <a:spcBef>
                <a:spcPts val="0"/>
              </a:spcBef>
              <a:spcAft>
                <a:spcPts val="600"/>
              </a:spcAft>
              <a:buFont typeface="Microsoft Sans Serif" panose="020B0604020202020204" pitchFamily="34" charset="0"/>
              <a:buChar char="​"/>
              <a:defRPr sz="2099" b="1" spc="30" baseline="0">
                <a:solidFill>
                  <a:schemeClr val="bg1"/>
                </a:solidFill>
              </a:defRPr>
            </a:lvl1pPr>
            <a:lvl2pPr marL="0" indent="0">
              <a:lnSpc>
                <a:spcPct val="98000"/>
              </a:lnSpc>
              <a:spcBef>
                <a:spcPts val="0"/>
              </a:spcBef>
              <a:buFont typeface="Microsoft Sans Serif" panose="020B0604020202020204" pitchFamily="34" charset="0"/>
              <a:buNone/>
              <a:defRPr sz="1799">
                <a:solidFill>
                  <a:schemeClr val="bg1"/>
                </a:solidFill>
              </a:defRPr>
            </a:lvl2pPr>
            <a:lvl3pPr marL="0" indent="0">
              <a:lnSpc>
                <a:spcPct val="98000"/>
              </a:lnSpc>
              <a:spcBef>
                <a:spcPts val="0"/>
              </a:spcBef>
              <a:buFont typeface="Microsoft Sans Serif" panose="020B0604020202020204" pitchFamily="34" charset="0"/>
              <a:buChar char="​"/>
              <a:defRPr sz="1799">
                <a:solidFill>
                  <a:schemeClr val="bg1"/>
                </a:solidFill>
              </a:defRPr>
            </a:lvl3pPr>
            <a:lvl4pPr marL="0" indent="0">
              <a:lnSpc>
                <a:spcPct val="98000"/>
              </a:lnSpc>
              <a:spcBef>
                <a:spcPts val="0"/>
              </a:spcBef>
              <a:buFont typeface="Microsoft Sans Serif" panose="020B0604020202020204" pitchFamily="34" charset="0"/>
              <a:buChar char="​"/>
              <a:defRPr sz="1799" baseline="0">
                <a:solidFill>
                  <a:schemeClr val="bg1"/>
                </a:solidFill>
              </a:defRPr>
            </a:lvl4pPr>
            <a:lvl5pPr>
              <a:lnSpc>
                <a:spcPct val="98000"/>
              </a:lnSpc>
              <a:spcBef>
                <a:spcPts val="0"/>
              </a:spcBef>
              <a:defRPr sz="1799">
                <a:solidFill>
                  <a:schemeClr val="bg1"/>
                </a:solidFill>
              </a:defRPr>
            </a:lvl5pPr>
            <a:lvl6pPr>
              <a:lnSpc>
                <a:spcPct val="98000"/>
              </a:lnSpc>
              <a:spcBef>
                <a:spcPts val="0"/>
              </a:spcBef>
              <a:defRPr sz="1799">
                <a:solidFill>
                  <a:schemeClr val="bg1"/>
                </a:solidFill>
              </a:defRPr>
            </a:lvl6pPr>
            <a:lvl7pPr>
              <a:lnSpc>
                <a:spcPct val="98000"/>
              </a:lnSpc>
              <a:spcBef>
                <a:spcPts val="0"/>
              </a:spcBef>
              <a:defRPr sz="1799" baseline="0">
                <a:solidFill>
                  <a:schemeClr val="bg1"/>
                </a:solidFill>
              </a:defRPr>
            </a:lvl7pPr>
            <a:lvl8pPr>
              <a:lnSpc>
                <a:spcPct val="98000"/>
              </a:lnSpc>
              <a:spcBef>
                <a:spcPts val="0"/>
              </a:spcBef>
              <a:defRPr sz="1799" baseline="0">
                <a:solidFill>
                  <a:schemeClr val="bg1"/>
                </a:solidFill>
              </a:defRPr>
            </a:lvl8pPr>
            <a:lvl9pPr>
              <a:lnSpc>
                <a:spcPct val="98000"/>
              </a:lnSpc>
              <a:spcBef>
                <a:spcPts val="0"/>
              </a:spcBef>
              <a:defRPr sz="1799" baseline="0">
                <a:solidFill>
                  <a:schemeClr val="bg1"/>
                </a:solidFill>
              </a:defRPr>
            </a:lvl9pPr>
          </a:lstStyle>
          <a:p>
            <a:pPr lvl="0"/>
            <a:r>
              <a:rPr lang="en-US"/>
              <a:t>Speaker name</a:t>
            </a:r>
          </a:p>
          <a:p>
            <a:pPr lvl="1"/>
            <a:r>
              <a:rPr lang="en-US"/>
              <a:t>Speaker title</a:t>
            </a:r>
          </a:p>
          <a:p>
            <a:pPr lvl="1"/>
            <a:endParaRPr lang="en-US"/>
          </a:p>
        </p:txBody>
      </p:sp>
      <p:sp>
        <p:nvSpPr>
          <p:cNvPr id="23" name="Freeform 5">
            <a:extLst>
              <a:ext uri="{FF2B5EF4-FFF2-40B4-BE49-F238E27FC236}">
                <a16:creationId xmlns:a16="http://schemas.microsoft.com/office/drawing/2014/main" id="{3915EFCB-AFF4-4D78-8B01-1EBD79B33901}"/>
              </a:ext>
            </a:extLst>
          </p:cNvPr>
          <p:cNvSpPr>
            <a:spLocks noEditPoints="1"/>
          </p:cNvSpPr>
          <p:nvPr userDrawn="1"/>
        </p:nvSpPr>
        <p:spPr bwMode="gray">
          <a:xfrm>
            <a:off x="10377118" y="365760"/>
            <a:ext cx="1319582" cy="241866"/>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16" tIns="45708" rIns="91416" bIns="45708" numCol="1" anchor="t" anchorCtr="0" compatLnSpc="1">
            <a:prstTxWarp prst="textNoShape">
              <a:avLst/>
            </a:prstTxWarp>
          </a:bodyP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black"/>
              </a:solidFill>
              <a:effectLst/>
              <a:uLnTx/>
              <a:uFillTx/>
              <a:latin typeface="Microsoft Sans Serif"/>
              <a:ea typeface="+mn-ea"/>
              <a:cs typeface="+mn-cs"/>
            </a:endParaRPr>
          </a:p>
        </p:txBody>
      </p:sp>
      <p:sp>
        <p:nvSpPr>
          <p:cNvPr id="25" name="Text Placeholder 7">
            <a:extLst>
              <a:ext uri="{FF2B5EF4-FFF2-40B4-BE49-F238E27FC236}">
                <a16:creationId xmlns:a16="http://schemas.microsoft.com/office/drawing/2014/main" id="{B04D80C5-5B09-4391-914E-491EB6BF922B}"/>
              </a:ext>
            </a:extLst>
          </p:cNvPr>
          <p:cNvSpPr>
            <a:spLocks noGrp="1"/>
          </p:cNvSpPr>
          <p:nvPr>
            <p:ph type="body" sz="quarter" idx="11" hasCustomPrompt="1"/>
          </p:nvPr>
        </p:nvSpPr>
        <p:spPr bwMode="gray">
          <a:xfrm>
            <a:off x="3372251" y="399994"/>
            <a:ext cx="2593918" cy="226772"/>
          </a:xfrm>
        </p:spPr>
        <p:txBody>
          <a:bodyPr/>
          <a:lstStyle>
            <a:lvl1pPr marL="0" indent="0" algn="l">
              <a:lnSpc>
                <a:spcPct val="90000"/>
              </a:lnSpc>
              <a:spcBef>
                <a:spcPts val="0"/>
              </a:spcBef>
              <a:buNone/>
              <a:defRPr sz="1600" b="1">
                <a:solidFill>
                  <a:schemeClr val="bg1"/>
                </a:solidFill>
              </a:defRPr>
            </a:lvl1pPr>
            <a:lvl2pPr marL="0" indent="0" algn="r">
              <a:lnSpc>
                <a:spcPct val="90000"/>
              </a:lnSpc>
              <a:spcBef>
                <a:spcPts val="0"/>
              </a:spcBef>
              <a:buNone/>
              <a:defRPr sz="1600">
                <a:solidFill>
                  <a:schemeClr val="bg1"/>
                </a:solidFill>
              </a:defRPr>
            </a:lvl2pPr>
            <a:lvl3pPr marL="0" indent="0" algn="r">
              <a:lnSpc>
                <a:spcPct val="90000"/>
              </a:lnSpc>
              <a:spcBef>
                <a:spcPts val="0"/>
              </a:spcBef>
              <a:buNone/>
              <a:defRPr sz="1600">
                <a:solidFill>
                  <a:schemeClr val="bg1"/>
                </a:solidFill>
              </a:defRPr>
            </a:lvl3pPr>
            <a:lvl4pPr marL="0" indent="0" algn="r">
              <a:lnSpc>
                <a:spcPct val="90000"/>
              </a:lnSpc>
              <a:spcBef>
                <a:spcPts val="0"/>
              </a:spcBef>
              <a:buNone/>
              <a:defRPr sz="1600">
                <a:solidFill>
                  <a:schemeClr val="bg1"/>
                </a:solidFill>
              </a:defRPr>
            </a:lvl4pPr>
            <a:lvl5pPr marL="0" indent="0" algn="r">
              <a:lnSpc>
                <a:spcPct val="90000"/>
              </a:lnSpc>
              <a:spcBef>
                <a:spcPts val="0"/>
              </a:spcBef>
              <a:buNone/>
              <a:defRPr sz="1600">
                <a:solidFill>
                  <a:schemeClr val="bg1"/>
                </a:solidFill>
              </a:defRPr>
            </a:lvl5pPr>
          </a:lstStyle>
          <a:p>
            <a:pPr lvl="0"/>
            <a:r>
              <a:rPr lang="en-US"/>
              <a:t>@</a:t>
            </a:r>
            <a:r>
              <a:rPr lang="en-US" err="1"/>
              <a:t>qualcomm</a:t>
            </a:r>
            <a:endParaRPr lang="en-US"/>
          </a:p>
        </p:txBody>
      </p:sp>
      <p:sp>
        <p:nvSpPr>
          <p:cNvPr id="26" name="Text Placeholder 5">
            <a:extLst>
              <a:ext uri="{FF2B5EF4-FFF2-40B4-BE49-F238E27FC236}">
                <a16:creationId xmlns:a16="http://schemas.microsoft.com/office/drawing/2014/main" id="{E4B73436-F9A5-4201-8676-5BB1475322E2}"/>
              </a:ext>
            </a:extLst>
          </p:cNvPr>
          <p:cNvSpPr>
            <a:spLocks noGrp="1"/>
          </p:cNvSpPr>
          <p:nvPr>
            <p:ph type="body" sz="quarter" idx="13" hasCustomPrompt="1"/>
          </p:nvPr>
        </p:nvSpPr>
        <p:spPr bwMode="gray">
          <a:xfrm>
            <a:off x="495300" y="381611"/>
            <a:ext cx="2604032" cy="262176"/>
          </a:xfrm>
        </p:spPr>
        <p:txBody>
          <a:bodyPr/>
          <a:lstStyle>
            <a:lvl1pPr marL="0" indent="0">
              <a:lnSpc>
                <a:spcPct val="98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Date</a:t>
            </a:r>
          </a:p>
        </p:txBody>
      </p:sp>
      <p:sp>
        <p:nvSpPr>
          <p:cNvPr id="27" name="Text Placeholder 48">
            <a:extLst>
              <a:ext uri="{FF2B5EF4-FFF2-40B4-BE49-F238E27FC236}">
                <a16:creationId xmlns:a16="http://schemas.microsoft.com/office/drawing/2014/main" id="{44CE8076-2642-41CB-B9C4-44BBD2A86AAA}"/>
              </a:ext>
            </a:extLst>
          </p:cNvPr>
          <p:cNvSpPr>
            <a:spLocks noGrp="1"/>
          </p:cNvSpPr>
          <p:nvPr>
            <p:ph type="body" sz="quarter" idx="14" hasCustomPrompt="1"/>
          </p:nvPr>
        </p:nvSpPr>
        <p:spPr bwMode="gray">
          <a:xfrm>
            <a:off x="6233492" y="380899"/>
            <a:ext cx="2233151" cy="265271"/>
          </a:xfrm>
        </p:spPr>
        <p:txBody>
          <a:bodyPr/>
          <a:lstStyle>
            <a:lvl1pPr marL="0" indent="0">
              <a:lnSpc>
                <a:spcPct val="98000"/>
              </a:lnSpc>
              <a:spcBef>
                <a:spcPts val="0"/>
              </a:spcBef>
              <a:buNone/>
              <a:defRPr sz="1600">
                <a:solidFill>
                  <a:schemeClr val="bg1"/>
                </a:solidFill>
              </a:defRPr>
            </a:lvl1pPr>
            <a:lvl2pPr marL="0" indent="0">
              <a:lnSpc>
                <a:spcPct val="98000"/>
              </a:lnSpc>
              <a:spcBef>
                <a:spcPts val="0"/>
              </a:spcBef>
              <a:buNone/>
              <a:defRPr sz="1600">
                <a:solidFill>
                  <a:schemeClr val="bg1"/>
                </a:solidFill>
              </a:defRPr>
            </a:lvl2pPr>
            <a:lvl3pPr marL="0" indent="0">
              <a:lnSpc>
                <a:spcPct val="98000"/>
              </a:lnSpc>
              <a:spcBef>
                <a:spcPts val="0"/>
              </a:spcBef>
              <a:buNone/>
              <a:defRPr sz="1600">
                <a:solidFill>
                  <a:schemeClr val="bg1"/>
                </a:solidFill>
              </a:defRPr>
            </a:lvl3pPr>
            <a:lvl4pPr marL="0" indent="0">
              <a:lnSpc>
                <a:spcPct val="98000"/>
              </a:lnSpc>
              <a:spcBef>
                <a:spcPts val="0"/>
              </a:spcBef>
              <a:buNone/>
              <a:defRPr sz="1600">
                <a:solidFill>
                  <a:schemeClr val="bg1"/>
                </a:solidFill>
              </a:defRPr>
            </a:lvl4pPr>
            <a:lvl5pPr marL="0" indent="0">
              <a:lnSpc>
                <a:spcPct val="98000"/>
              </a:lnSpc>
              <a:spcBef>
                <a:spcPts val="0"/>
              </a:spcBef>
              <a:buNone/>
              <a:defRPr sz="1600">
                <a:solidFill>
                  <a:schemeClr val="bg1"/>
                </a:solidFill>
              </a:defRPr>
            </a:lvl5pPr>
          </a:lstStyle>
          <a:p>
            <a:pPr lvl="0"/>
            <a:r>
              <a:rPr lang="en-US"/>
              <a:t>Event location</a:t>
            </a:r>
          </a:p>
        </p:txBody>
      </p:sp>
    </p:spTree>
    <p:extLst>
      <p:ext uri="{BB962C8B-B14F-4D97-AF65-F5344CB8AC3E}">
        <p14:creationId xmlns:p14="http://schemas.microsoft.com/office/powerpoint/2010/main" val="2426071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Subtit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85000"/>
                    <a:lumOff val="15000"/>
                  </a:schemeClr>
                </a:solidFill>
              </a:defRPr>
            </a:lvl1pPr>
          </a:lstStyle>
          <a:p>
            <a:r>
              <a:rPr lang="en-US"/>
              <a:t>Click to edit Master title style</a:t>
            </a:r>
          </a:p>
        </p:txBody>
      </p:sp>
      <p:sp>
        <p:nvSpPr>
          <p:cNvPr id="5" name="Subtitle">
            <a:extLst>
              <a:ext uri="{FF2B5EF4-FFF2-40B4-BE49-F238E27FC236}">
                <a16:creationId xmlns:a16="http://schemas.microsoft.com/office/drawing/2014/main" id="{27286BD7-4573-4AC0-A2EA-73702314CA0C}"/>
              </a:ext>
            </a:extLst>
          </p:cNvPr>
          <p:cNvSpPr>
            <a:spLocks noGrp="1"/>
          </p:cNvSpPr>
          <p:nvPr>
            <p:ph type="subTitle" idx="1"/>
          </p:nvPr>
        </p:nvSpPr>
        <p:spPr>
          <a:xfrm>
            <a:off x="495301" y="1132234"/>
            <a:ext cx="11187112" cy="431657"/>
          </a:xfrm>
        </p:spPr>
        <p:txBody>
          <a:bodyPr/>
          <a:lstStyle>
            <a:lvl1pPr marL="0" indent="0" algn="l">
              <a:lnSpc>
                <a:spcPct val="83000"/>
              </a:lnSpc>
              <a:spcBef>
                <a:spcPts val="1799"/>
              </a:spcBef>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p>
        </p:txBody>
      </p:sp>
      <p:sp>
        <p:nvSpPr>
          <p:cNvPr id="8" name="TextBox 7">
            <a:extLst>
              <a:ext uri="{FF2B5EF4-FFF2-40B4-BE49-F238E27FC236}">
                <a16:creationId xmlns:a16="http://schemas.microsoft.com/office/drawing/2014/main" id="{E26BDBEE-62E4-492A-BF0D-93323EF59827}"/>
              </a:ext>
            </a:extLst>
          </p:cNvPr>
          <p:cNvSpPr txBox="1"/>
          <p:nvPr userDrawn="1"/>
        </p:nvSpPr>
        <p:spPr>
          <a:xfrm>
            <a:off x="7152962" y="6532197"/>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sz="800"/>
              <a:t>Confidential and Proprietary — Qualcomm Technologies, Inc. and/or its affiliated companies.</a:t>
            </a:r>
          </a:p>
        </p:txBody>
      </p:sp>
      <p:sp>
        <p:nvSpPr>
          <p:cNvPr id="6" name="Text Placeholder 5">
            <a:extLst>
              <a:ext uri="{FF2B5EF4-FFF2-40B4-BE49-F238E27FC236}">
                <a16:creationId xmlns:a16="http://schemas.microsoft.com/office/drawing/2014/main" id="{159DB645-D502-4EB4-A2BF-B7849365DF41}"/>
              </a:ext>
            </a:extLst>
          </p:cNvPr>
          <p:cNvSpPr>
            <a:spLocks noGrp="1"/>
          </p:cNvSpPr>
          <p:nvPr>
            <p:ph type="body" sz="quarter" idx="10" hasCustomPrompt="1"/>
          </p:nvPr>
        </p:nvSpPr>
        <p:spPr>
          <a:xfrm>
            <a:off x="495299" y="6502998"/>
            <a:ext cx="6267450" cy="148073"/>
          </a:xfrm>
        </p:spPr>
        <p:txBody>
          <a:bodyPr anchor="b"/>
          <a:lstStyle>
            <a:lvl1pPr marL="0" marR="0" indent="0" algn="l" defTabSz="914126" rtl="0" eaLnBrk="1" fontAlgn="auto" latinLnBrk="0" hangingPunct="1">
              <a:lnSpc>
                <a:spcPct val="107000"/>
              </a:lnSpc>
              <a:spcBef>
                <a:spcPts val="1200"/>
              </a:spcBef>
              <a:spcAft>
                <a:spcPts val="0"/>
              </a:spcAft>
              <a:buClr>
                <a:srgbClr val="3253DC"/>
              </a:buClr>
              <a:buSzTx/>
              <a:buFont typeface="Arial" panose="020B0604020202020204" pitchFamily="34" charset="0"/>
              <a:buNone/>
              <a:tabLst/>
              <a:defRPr lang="en-US" sz="800" kern="1200" baseline="0" dirty="0">
                <a:solidFill>
                  <a:schemeClr val="tx1">
                    <a:lumMod val="50000"/>
                    <a:lumOff val="50000"/>
                  </a:schemeClr>
                </a:solidFill>
                <a:latin typeface="+mn-lt"/>
                <a:ea typeface="+mn-ea"/>
                <a:cs typeface="+mn-cs"/>
              </a:defRPr>
            </a:lvl1pPr>
          </a:lstStyle>
          <a:p>
            <a:r>
              <a:rPr lang="en-US"/>
              <a:t>Source sample text</a:t>
            </a:r>
          </a:p>
        </p:txBody>
      </p:sp>
      <p:sp>
        <p:nvSpPr>
          <p:cNvPr id="9" name="Footer Placeholder 8">
            <a:extLst>
              <a:ext uri="{FF2B5EF4-FFF2-40B4-BE49-F238E27FC236}">
                <a16:creationId xmlns:a16="http://schemas.microsoft.com/office/drawing/2014/main" id="{F1B5BD35-0F76-426B-91CD-6C5EED2924C8}"/>
              </a:ext>
            </a:extLst>
          </p:cNvPr>
          <p:cNvSpPr>
            <a:spLocks noGrp="1"/>
          </p:cNvSpPr>
          <p:nvPr>
            <p:ph type="ftr" sz="quarter" idx="11"/>
          </p:nvPr>
        </p:nvSpPr>
        <p:spPr/>
        <p:txBody>
          <a:bodyPr/>
          <a:lstStyle/>
          <a:p>
            <a:pPr defTabSz="685594">
              <a:lnSpc>
                <a:spcPct val="95000"/>
              </a:lnSpc>
              <a:spcBef>
                <a:spcPts val="1200"/>
              </a:spcBef>
              <a:buClr>
                <a:srgbClr val="3253DC"/>
              </a:buClr>
            </a:pPr>
            <a:endParaRPr lang="en-US"/>
          </a:p>
        </p:txBody>
      </p:sp>
    </p:spTree>
    <p:extLst>
      <p:ext uri="{BB962C8B-B14F-4D97-AF65-F5344CB8AC3E}">
        <p14:creationId xmlns:p14="http://schemas.microsoft.com/office/powerpoint/2010/main" val="24253225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CE2826F-1515-463B-A301-BA2C1DB405EC}"/>
              </a:ext>
            </a:extLst>
          </p:cNvPr>
          <p:cNvSpPr txBox="1"/>
          <p:nvPr userDrawn="1"/>
        </p:nvSpPr>
        <p:spPr>
          <a:xfrm>
            <a:off x="7152962" y="6532197"/>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sz="800"/>
              <a:t>Confidential and Proprietary — Qualcomm Technologies, Inc. and/or its affiliated companies.</a:t>
            </a:r>
          </a:p>
        </p:txBody>
      </p:sp>
      <p:sp>
        <p:nvSpPr>
          <p:cNvPr id="6" name="Footer Placeholder 2">
            <a:extLst>
              <a:ext uri="{FF2B5EF4-FFF2-40B4-BE49-F238E27FC236}">
                <a16:creationId xmlns:a16="http://schemas.microsoft.com/office/drawing/2014/main" id="{E28908A1-AAAA-4F52-BA9C-DDDAE77490DE}"/>
              </a:ext>
            </a:extLst>
          </p:cNvPr>
          <p:cNvSpPr>
            <a:spLocks noGrp="1"/>
          </p:cNvSpPr>
          <p:nvPr>
            <p:ph type="ftr" sz="quarter" idx="3"/>
          </p:nvPr>
        </p:nvSpPr>
        <p:spPr>
          <a:xfrm>
            <a:off x="495299" y="6534116"/>
            <a:ext cx="6080760" cy="116955"/>
          </a:xfrm>
          <a:prstGeom prst="rect">
            <a:avLst/>
          </a:prstGeom>
        </p:spPr>
        <p:txBody>
          <a:bodyPr vert="horz" wrap="square" lIns="0" tIns="0" rIns="0" bIns="0" rtlCol="0" anchor="b">
            <a:spAutoFit/>
          </a:bodyPr>
          <a:lstStyle>
            <a:lvl1pPr>
              <a:defRPr lang="en-US" sz="800" baseline="0">
                <a:solidFill>
                  <a:schemeClr val="tx1">
                    <a:lumMod val="50000"/>
                    <a:lumOff val="50000"/>
                  </a:schemeClr>
                </a:solidFill>
              </a:defRPr>
            </a:lvl1pPr>
          </a:lstStyle>
          <a:p>
            <a:pPr defTabSz="685594">
              <a:lnSpc>
                <a:spcPct val="95000"/>
              </a:lnSpc>
              <a:spcBef>
                <a:spcPts val="1200"/>
              </a:spcBef>
              <a:buClr>
                <a:srgbClr val="3253DC"/>
              </a:buClr>
            </a:pPr>
            <a:endParaRPr lang="en-US"/>
          </a:p>
        </p:txBody>
      </p:sp>
    </p:spTree>
    <p:extLst>
      <p:ext uri="{BB962C8B-B14F-4D97-AF65-F5344CB8AC3E}">
        <p14:creationId xmlns:p14="http://schemas.microsoft.com/office/powerpoint/2010/main" val="20191349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Click to edit Master title style</a:t>
            </a:r>
          </a:p>
        </p:txBody>
      </p:sp>
      <p:sp>
        <p:nvSpPr>
          <p:cNvPr id="6" name="Content Placeholder 5"/>
          <p:cNvSpPr>
            <a:spLocks noGrp="1"/>
          </p:cNvSpPr>
          <p:nvPr>
            <p:ph sz="quarter" idx="12"/>
          </p:nvPr>
        </p:nvSpPr>
        <p:spPr>
          <a:xfrm>
            <a:off x="495300" y="1719072"/>
            <a:ext cx="11190732" cy="4681728"/>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ubtitle">
            <a:extLst>
              <a:ext uri="{FF2B5EF4-FFF2-40B4-BE49-F238E27FC236}">
                <a16:creationId xmlns:a16="http://schemas.microsoft.com/office/drawing/2014/main" id="{A19E94CA-F00B-4A8B-A6EB-3E6BCE6D18AF}"/>
              </a:ext>
            </a:extLst>
          </p:cNvPr>
          <p:cNvSpPr>
            <a:spLocks noGrp="1"/>
          </p:cNvSpPr>
          <p:nvPr>
            <p:ph type="subTitle" idx="1"/>
          </p:nvPr>
        </p:nvSpPr>
        <p:spPr>
          <a:xfrm>
            <a:off x="495301" y="1132234"/>
            <a:ext cx="11187112" cy="431657"/>
          </a:xfrm>
        </p:spPr>
        <p:txBody>
          <a:bodyPr/>
          <a:lstStyle>
            <a:lvl1pPr marL="0" indent="0" algn="l">
              <a:lnSpc>
                <a:spcPct val="83000"/>
              </a:lnSpc>
              <a:spcBef>
                <a:spcPts val="1799"/>
              </a:spcBef>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p>
        </p:txBody>
      </p:sp>
      <p:sp>
        <p:nvSpPr>
          <p:cNvPr id="10" name="TextBox 9">
            <a:extLst>
              <a:ext uri="{FF2B5EF4-FFF2-40B4-BE49-F238E27FC236}">
                <a16:creationId xmlns:a16="http://schemas.microsoft.com/office/drawing/2014/main" id="{A7E7268D-F4C2-4E13-9E9A-422BC2B2E311}"/>
              </a:ext>
            </a:extLst>
          </p:cNvPr>
          <p:cNvSpPr txBox="1"/>
          <p:nvPr userDrawn="1"/>
        </p:nvSpPr>
        <p:spPr>
          <a:xfrm>
            <a:off x="7152962" y="6532197"/>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sz="800"/>
              <a:t>Confidential and Proprietary — Qualcomm Technologies, Inc. and/or its affiliated companies.</a:t>
            </a:r>
          </a:p>
        </p:txBody>
      </p:sp>
      <p:sp>
        <p:nvSpPr>
          <p:cNvPr id="11" name="Footer Placeholder 2">
            <a:extLst>
              <a:ext uri="{FF2B5EF4-FFF2-40B4-BE49-F238E27FC236}">
                <a16:creationId xmlns:a16="http://schemas.microsoft.com/office/drawing/2014/main" id="{A93824BB-9EB4-4BBD-BFDC-B827A0D9BA7E}"/>
              </a:ext>
            </a:extLst>
          </p:cNvPr>
          <p:cNvSpPr>
            <a:spLocks noGrp="1"/>
          </p:cNvSpPr>
          <p:nvPr>
            <p:ph type="ftr" sz="quarter" idx="3"/>
          </p:nvPr>
        </p:nvSpPr>
        <p:spPr>
          <a:xfrm>
            <a:off x="495299" y="6534116"/>
            <a:ext cx="6080760" cy="116955"/>
          </a:xfrm>
          <a:prstGeom prst="rect">
            <a:avLst/>
          </a:prstGeom>
        </p:spPr>
        <p:txBody>
          <a:bodyPr vert="horz" wrap="square" lIns="0" tIns="0" rIns="0" bIns="0" rtlCol="0" anchor="b">
            <a:spAutoFit/>
          </a:bodyPr>
          <a:lstStyle>
            <a:lvl1pPr>
              <a:defRPr lang="en-US" sz="800" baseline="0">
                <a:solidFill>
                  <a:schemeClr val="tx1">
                    <a:lumMod val="50000"/>
                    <a:lumOff val="50000"/>
                  </a:schemeClr>
                </a:solidFill>
              </a:defRPr>
            </a:lvl1pPr>
          </a:lstStyle>
          <a:p>
            <a:pPr defTabSz="685594">
              <a:lnSpc>
                <a:spcPct val="95000"/>
              </a:lnSpc>
              <a:spcBef>
                <a:spcPts val="1200"/>
              </a:spcBef>
              <a:buClr>
                <a:srgbClr val="3253DC"/>
              </a:buClr>
            </a:pPr>
            <a:endParaRPr lang="en-US"/>
          </a:p>
        </p:txBody>
      </p:sp>
    </p:spTree>
    <p:extLst>
      <p:ext uri="{BB962C8B-B14F-4D97-AF65-F5344CB8AC3E}">
        <p14:creationId xmlns:p14="http://schemas.microsoft.com/office/powerpoint/2010/main" val="6341259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C922E-0E84-64EB-7D44-07C26B7A512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D1926EA-B5A2-0088-5231-0C106686CEE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BB97BE-FF9A-66FC-2867-DBC2411293EB}"/>
              </a:ext>
            </a:extLst>
          </p:cNvPr>
          <p:cNvSpPr>
            <a:spLocks noGrp="1"/>
          </p:cNvSpPr>
          <p:nvPr>
            <p:ph type="dt" sz="half" idx="10"/>
          </p:nvPr>
        </p:nvSpPr>
        <p:spPr/>
        <p:txBody>
          <a:bodyPr/>
          <a:lstStyle/>
          <a:p>
            <a:fld id="{7C209890-3C2D-441B-B123-CBEAC8E0A86D}" type="datetimeFigureOut">
              <a:rPr lang="en-US" smtClean="0"/>
              <a:t>10/25/2023</a:t>
            </a:fld>
            <a:endParaRPr lang="en-US"/>
          </a:p>
        </p:txBody>
      </p:sp>
      <p:sp>
        <p:nvSpPr>
          <p:cNvPr id="5" name="Footer Placeholder 4">
            <a:extLst>
              <a:ext uri="{FF2B5EF4-FFF2-40B4-BE49-F238E27FC236}">
                <a16:creationId xmlns:a16="http://schemas.microsoft.com/office/drawing/2014/main" id="{521EAF49-B8FD-0B2A-B3C5-D2F6EC98531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6826650-C674-9AEA-6CEC-3D6CB0F38A74}"/>
              </a:ext>
            </a:extLst>
          </p:cNvPr>
          <p:cNvSpPr>
            <a:spLocks noGrp="1"/>
          </p:cNvSpPr>
          <p:nvPr>
            <p:ph type="sldNum" sz="quarter" idx="12"/>
          </p:nvPr>
        </p:nvSpPr>
        <p:spPr/>
        <p:txBody>
          <a:bodyPr/>
          <a:lstStyle/>
          <a:p>
            <a:fld id="{B7A59959-4464-463B-AB12-F025545A00CF}" type="slidenum">
              <a:rPr lang="en-US" smtClean="0"/>
              <a:t>‹#›</a:t>
            </a:fld>
            <a:endParaRPr lang="en-US"/>
          </a:p>
        </p:txBody>
      </p:sp>
    </p:spTree>
    <p:extLst>
      <p:ext uri="{BB962C8B-B14F-4D97-AF65-F5344CB8AC3E}">
        <p14:creationId xmlns:p14="http://schemas.microsoft.com/office/powerpoint/2010/main" val="15864017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1" y="575560"/>
            <a:ext cx="11187112" cy="429028"/>
          </a:xfrm>
        </p:spPr>
        <p:txBody>
          <a:bodyPr/>
          <a:lstStyle/>
          <a:p>
            <a:r>
              <a:rPr lang="en-US"/>
              <a:t>Click to edit Master title style</a:t>
            </a:r>
          </a:p>
        </p:txBody>
      </p:sp>
      <p:sp>
        <p:nvSpPr>
          <p:cNvPr id="8" name="Subtitle">
            <a:extLst>
              <a:ext uri="{FF2B5EF4-FFF2-40B4-BE49-F238E27FC236}">
                <a16:creationId xmlns:a16="http://schemas.microsoft.com/office/drawing/2014/main" id="{6685F069-2146-43D9-9D93-8743DAA3BAF6}"/>
              </a:ext>
            </a:extLst>
          </p:cNvPr>
          <p:cNvSpPr>
            <a:spLocks noGrp="1"/>
          </p:cNvSpPr>
          <p:nvPr>
            <p:ph type="subTitle" idx="1"/>
          </p:nvPr>
        </p:nvSpPr>
        <p:spPr>
          <a:xfrm>
            <a:off x="495301" y="1132234"/>
            <a:ext cx="11187112" cy="431657"/>
          </a:xfrm>
        </p:spPr>
        <p:txBody>
          <a:bodyPr/>
          <a:lstStyle>
            <a:lvl1pPr marL="0" indent="0" algn="l">
              <a:lnSpc>
                <a:spcPct val="83000"/>
              </a:lnSpc>
              <a:spcBef>
                <a:spcPts val="1799"/>
              </a:spcBef>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p>
        </p:txBody>
      </p:sp>
      <p:sp>
        <p:nvSpPr>
          <p:cNvPr id="17" name="Content Placeholder 10"/>
          <p:cNvSpPr>
            <a:spLocks noGrp="1"/>
          </p:cNvSpPr>
          <p:nvPr>
            <p:ph sz="quarter" idx="14"/>
          </p:nvPr>
        </p:nvSpPr>
        <p:spPr>
          <a:xfrm>
            <a:off x="493777" y="1719072"/>
            <a:ext cx="5467753" cy="46817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Content Placeholder 12"/>
          <p:cNvSpPr>
            <a:spLocks noGrp="1"/>
          </p:cNvSpPr>
          <p:nvPr>
            <p:ph sz="quarter" idx="15" hasCustomPrompt="1"/>
          </p:nvPr>
        </p:nvSpPr>
        <p:spPr>
          <a:xfrm>
            <a:off x="6216256" y="1719072"/>
            <a:ext cx="5481968" cy="4681728"/>
          </a:xfrm>
        </p:spPr>
        <p:txBody>
          <a:bodyPr/>
          <a:lstStyle>
            <a:lvl5pPr>
              <a:defRPr/>
            </a:lvl5pPr>
            <a:lvl6pPr>
              <a:buNone/>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19" name="Straight Connector 18">
            <a:extLst>
              <a:ext uri="{FF2B5EF4-FFF2-40B4-BE49-F238E27FC236}">
                <a16:creationId xmlns:a16="http://schemas.microsoft.com/office/drawing/2014/main" id="{1A1AEB50-14EB-42D4-9C56-805170785215}"/>
              </a:ext>
            </a:extLst>
          </p:cNvPr>
          <p:cNvCxnSpPr/>
          <p:nvPr userDrawn="1"/>
        </p:nvCxnSpPr>
        <p:spPr>
          <a:xfrm>
            <a:off x="6096001" y="1709928"/>
            <a:ext cx="0" cy="4690872"/>
          </a:xfrm>
          <a:prstGeom prst="line">
            <a:avLst/>
          </a:prstGeom>
          <a:ln w="12700" cap="rnd">
            <a:solidFill>
              <a:schemeClr val="bg1">
                <a:lumMod val="65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83DC7B11-EB66-47DA-8EF2-C38620AED1CC}"/>
              </a:ext>
            </a:extLst>
          </p:cNvPr>
          <p:cNvSpPr txBox="1"/>
          <p:nvPr userDrawn="1"/>
        </p:nvSpPr>
        <p:spPr>
          <a:xfrm>
            <a:off x="7152962" y="6532197"/>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sz="800"/>
              <a:t>Confidential and Proprietary — Qualcomm Technologies, Inc. and/or its affiliated companies.</a:t>
            </a:r>
          </a:p>
        </p:txBody>
      </p:sp>
      <p:sp>
        <p:nvSpPr>
          <p:cNvPr id="12" name="Footer Placeholder 2">
            <a:extLst>
              <a:ext uri="{FF2B5EF4-FFF2-40B4-BE49-F238E27FC236}">
                <a16:creationId xmlns:a16="http://schemas.microsoft.com/office/drawing/2014/main" id="{5A5FC5BB-E7F6-4BD3-93E9-77BCFD837E02}"/>
              </a:ext>
            </a:extLst>
          </p:cNvPr>
          <p:cNvSpPr>
            <a:spLocks noGrp="1"/>
          </p:cNvSpPr>
          <p:nvPr>
            <p:ph type="ftr" sz="quarter" idx="3"/>
          </p:nvPr>
        </p:nvSpPr>
        <p:spPr>
          <a:xfrm>
            <a:off x="495299" y="6534116"/>
            <a:ext cx="6080760" cy="116955"/>
          </a:xfrm>
          <a:prstGeom prst="rect">
            <a:avLst/>
          </a:prstGeom>
        </p:spPr>
        <p:txBody>
          <a:bodyPr vert="horz" wrap="square" lIns="0" tIns="0" rIns="0" bIns="0" rtlCol="0" anchor="b">
            <a:spAutoFit/>
          </a:bodyPr>
          <a:lstStyle>
            <a:lvl1pPr>
              <a:defRPr lang="en-US" sz="800" baseline="0">
                <a:solidFill>
                  <a:schemeClr val="tx1">
                    <a:lumMod val="50000"/>
                    <a:lumOff val="50000"/>
                  </a:schemeClr>
                </a:solidFill>
              </a:defRPr>
            </a:lvl1pPr>
          </a:lstStyle>
          <a:p>
            <a:pPr defTabSz="685594">
              <a:lnSpc>
                <a:spcPct val="95000"/>
              </a:lnSpc>
              <a:spcBef>
                <a:spcPts val="1200"/>
              </a:spcBef>
              <a:buClr>
                <a:srgbClr val="3253DC"/>
              </a:buClr>
            </a:pPr>
            <a:endParaRPr lang="en-US"/>
          </a:p>
        </p:txBody>
      </p:sp>
    </p:spTree>
    <p:extLst>
      <p:ext uri="{BB962C8B-B14F-4D97-AF65-F5344CB8AC3E}">
        <p14:creationId xmlns:p14="http://schemas.microsoft.com/office/powerpoint/2010/main" val="303190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hree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495301" y="575560"/>
            <a:ext cx="11187112" cy="429028"/>
          </a:xfrm>
        </p:spPr>
        <p:txBody>
          <a:bodyPr/>
          <a:lstStyle/>
          <a:p>
            <a:r>
              <a:rPr lang="en-US"/>
              <a:t>Click to edit Master title style</a:t>
            </a:r>
          </a:p>
        </p:txBody>
      </p:sp>
      <p:sp>
        <p:nvSpPr>
          <p:cNvPr id="11" name="Subtitle">
            <a:extLst>
              <a:ext uri="{FF2B5EF4-FFF2-40B4-BE49-F238E27FC236}">
                <a16:creationId xmlns:a16="http://schemas.microsoft.com/office/drawing/2014/main" id="{51ACB8DE-BAD8-48BF-8468-5755D85404D4}"/>
              </a:ext>
            </a:extLst>
          </p:cNvPr>
          <p:cNvSpPr>
            <a:spLocks noGrp="1"/>
          </p:cNvSpPr>
          <p:nvPr>
            <p:ph type="subTitle" idx="1"/>
          </p:nvPr>
        </p:nvSpPr>
        <p:spPr>
          <a:xfrm>
            <a:off x="495301" y="1132234"/>
            <a:ext cx="11187112" cy="431657"/>
          </a:xfrm>
        </p:spPr>
        <p:txBody>
          <a:bodyPr/>
          <a:lstStyle>
            <a:lvl1pPr marL="0" indent="0" algn="l">
              <a:lnSpc>
                <a:spcPct val="83000"/>
              </a:lnSpc>
              <a:spcBef>
                <a:spcPts val="1799"/>
              </a:spcBef>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p>
        </p:txBody>
      </p:sp>
      <p:sp>
        <p:nvSpPr>
          <p:cNvPr id="16" name="Content Placeholder 11"/>
          <p:cNvSpPr>
            <a:spLocks noGrp="1"/>
          </p:cNvSpPr>
          <p:nvPr>
            <p:ph sz="quarter" idx="15"/>
          </p:nvPr>
        </p:nvSpPr>
        <p:spPr>
          <a:xfrm>
            <a:off x="495300" y="1719072"/>
            <a:ext cx="3564636" cy="46817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Content Placeholder 13"/>
          <p:cNvSpPr>
            <a:spLocks noGrp="1"/>
          </p:cNvSpPr>
          <p:nvPr>
            <p:ph sz="quarter" idx="16"/>
          </p:nvPr>
        </p:nvSpPr>
        <p:spPr>
          <a:xfrm>
            <a:off x="4313891" y="1719072"/>
            <a:ext cx="3564221" cy="46817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9" name="Content Placeholder 16"/>
          <p:cNvSpPr>
            <a:spLocks noGrp="1"/>
          </p:cNvSpPr>
          <p:nvPr>
            <p:ph sz="quarter" idx="17"/>
          </p:nvPr>
        </p:nvSpPr>
        <p:spPr>
          <a:xfrm>
            <a:off x="8130541" y="1719072"/>
            <a:ext cx="3566160" cy="46817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cxnSp>
        <p:nvCxnSpPr>
          <p:cNvPr id="21" name="Straight Connector 20">
            <a:extLst>
              <a:ext uri="{FF2B5EF4-FFF2-40B4-BE49-F238E27FC236}">
                <a16:creationId xmlns:a16="http://schemas.microsoft.com/office/drawing/2014/main" id="{6FE2F61B-F63B-4445-B170-12597C418B34}"/>
              </a:ext>
            </a:extLst>
          </p:cNvPr>
          <p:cNvCxnSpPr/>
          <p:nvPr userDrawn="1"/>
        </p:nvCxnSpPr>
        <p:spPr>
          <a:xfrm>
            <a:off x="4184349" y="1709738"/>
            <a:ext cx="0" cy="4691062"/>
          </a:xfrm>
          <a:prstGeom prst="line">
            <a:avLst/>
          </a:prstGeom>
          <a:ln w="12700" cap="rnd">
            <a:solidFill>
              <a:schemeClr val="bg1">
                <a:lumMod val="65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A63F7B83-382C-4BAD-B80F-F2E12A511A60}"/>
              </a:ext>
            </a:extLst>
          </p:cNvPr>
          <p:cNvCxnSpPr/>
          <p:nvPr userDrawn="1"/>
        </p:nvCxnSpPr>
        <p:spPr>
          <a:xfrm>
            <a:off x="7998367" y="1709738"/>
            <a:ext cx="0" cy="4690872"/>
          </a:xfrm>
          <a:prstGeom prst="line">
            <a:avLst/>
          </a:prstGeom>
          <a:ln w="12700" cap="rnd">
            <a:solidFill>
              <a:schemeClr val="bg1">
                <a:lumMod val="65000"/>
              </a:schemeClr>
            </a:solidFill>
            <a:round/>
            <a:headEnd w="lg" len="lg"/>
            <a:tailEnd type="non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C0B63A60-AFAC-482C-A558-171A860DC30E}"/>
              </a:ext>
            </a:extLst>
          </p:cNvPr>
          <p:cNvSpPr txBox="1"/>
          <p:nvPr userDrawn="1"/>
        </p:nvSpPr>
        <p:spPr>
          <a:xfrm>
            <a:off x="7152962" y="6532197"/>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sz="800"/>
              <a:t>Confidential and Proprietary — Qualcomm Technologies, Inc. and/or its affiliated companies.</a:t>
            </a:r>
          </a:p>
        </p:txBody>
      </p:sp>
      <p:sp>
        <p:nvSpPr>
          <p:cNvPr id="13" name="Footer Placeholder 2">
            <a:extLst>
              <a:ext uri="{FF2B5EF4-FFF2-40B4-BE49-F238E27FC236}">
                <a16:creationId xmlns:a16="http://schemas.microsoft.com/office/drawing/2014/main" id="{9076DF2E-4591-4950-A21C-F93B7D61B112}"/>
              </a:ext>
            </a:extLst>
          </p:cNvPr>
          <p:cNvSpPr>
            <a:spLocks noGrp="1"/>
          </p:cNvSpPr>
          <p:nvPr>
            <p:ph type="ftr" sz="quarter" idx="3"/>
          </p:nvPr>
        </p:nvSpPr>
        <p:spPr>
          <a:xfrm>
            <a:off x="495299" y="6534116"/>
            <a:ext cx="6080760" cy="116955"/>
          </a:xfrm>
          <a:prstGeom prst="rect">
            <a:avLst/>
          </a:prstGeom>
        </p:spPr>
        <p:txBody>
          <a:bodyPr vert="horz" wrap="square" lIns="0" tIns="0" rIns="0" bIns="0" rtlCol="0" anchor="b">
            <a:spAutoFit/>
          </a:bodyPr>
          <a:lstStyle>
            <a:lvl1pPr>
              <a:defRPr lang="en-US" sz="800" baseline="0">
                <a:solidFill>
                  <a:schemeClr val="tx1">
                    <a:lumMod val="50000"/>
                    <a:lumOff val="50000"/>
                  </a:schemeClr>
                </a:solidFill>
              </a:defRPr>
            </a:lvl1pPr>
          </a:lstStyle>
          <a:p>
            <a:pPr defTabSz="685594">
              <a:lnSpc>
                <a:spcPct val="95000"/>
              </a:lnSpc>
              <a:spcBef>
                <a:spcPts val="1200"/>
              </a:spcBef>
              <a:buClr>
                <a:srgbClr val="3253DC"/>
              </a:buClr>
            </a:pPr>
            <a:endParaRPr lang="en-US"/>
          </a:p>
        </p:txBody>
      </p:sp>
    </p:spTree>
    <p:extLst>
      <p:ext uri="{BB962C8B-B14F-4D97-AF65-F5344CB8AC3E}">
        <p14:creationId xmlns:p14="http://schemas.microsoft.com/office/powerpoint/2010/main" val="19560949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ake Away Shelf Blue">
    <p:spTree>
      <p:nvGrpSpPr>
        <p:cNvPr id="1" name=""/>
        <p:cNvGrpSpPr/>
        <p:nvPr/>
      </p:nvGrpSpPr>
      <p:grpSpPr>
        <a:xfrm>
          <a:off x="0" y="0"/>
          <a:ext cx="0" cy="0"/>
          <a:chOff x="0" y="0"/>
          <a:chExt cx="0" cy="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6" y="5312733"/>
            <a:ext cx="12195710" cy="1545260"/>
          </a:xfrm>
          <a:prstGeom prst="rect">
            <a:avLst/>
          </a:prstGeom>
          <a:solidFill>
            <a:schemeClr val="accent1"/>
          </a:solidFill>
          <a:ln w="10795" cap="flat" cmpd="sng" algn="ctr">
            <a:noFill/>
            <a:prstDash val="solid"/>
          </a:ln>
          <a:effectLst/>
        </p:spPr>
        <p:txBody>
          <a:bodyPr rtlCol="0" anchor="ctr"/>
          <a:lstStyle/>
          <a:p>
            <a:pPr marL="0" marR="0" lvl="0" indent="0" algn="ctr" defTabSz="914126" eaLnBrk="1" fontAlgn="auto" latinLnBrk="0" hangingPunct="1">
              <a:lnSpc>
                <a:spcPct val="100000"/>
              </a:lnSpc>
              <a:spcBef>
                <a:spcPts val="0"/>
              </a:spcBef>
              <a:spcAft>
                <a:spcPts val="0"/>
              </a:spcAft>
              <a:buClrTx/>
              <a:buSzTx/>
              <a:buFontTx/>
              <a:buNone/>
              <a:tabLst/>
              <a:defRPr/>
            </a:pPr>
            <a:endParaRPr kumimoji="0" lang="en-US" sz="1799" b="0" i="0" u="none" strike="noStrike" kern="0" cap="none" spc="0" normalizeH="0" baseline="0" noProof="0" err="1">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7" y="-536376"/>
            <a:ext cx="493775" cy="12191993"/>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lvl="0" algn="ctr"/>
            <a:endParaRPr lang="en-US" sz="1799" b="1" err="1">
              <a:solidFill>
                <a:prstClr val="white"/>
              </a:solidFill>
            </a:endParaRPr>
          </a:p>
        </p:txBody>
      </p:sp>
      <p:sp>
        <p:nvSpPr>
          <p:cNvPr id="11" name="Title 1"/>
          <p:cNvSpPr>
            <a:spLocks noGrp="1"/>
          </p:cNvSpPr>
          <p:nvPr>
            <p:ph type="title"/>
          </p:nvPr>
        </p:nvSpPr>
        <p:spPr>
          <a:xfrm>
            <a:off x="493776" y="575576"/>
            <a:ext cx="11188636" cy="429028"/>
          </a:xfrm>
        </p:spPr>
        <p:txBody>
          <a:bodyPr/>
          <a:lstStyle>
            <a:lvl1pPr>
              <a:defRPr>
                <a:solidFill>
                  <a:schemeClr val="tx1">
                    <a:lumMod val="85000"/>
                    <a:lumOff val="15000"/>
                  </a:schemeClr>
                </a:solidFill>
              </a:defRPr>
            </a:lvl1pPr>
          </a:lstStyle>
          <a:p>
            <a:r>
              <a:rPr lang="en-US"/>
              <a:t>Click to edit Master title style</a:t>
            </a:r>
          </a:p>
        </p:txBody>
      </p:sp>
      <p:sp>
        <p:nvSpPr>
          <p:cNvPr id="14"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gray">
          <a:xfrm>
            <a:off x="495299" y="5607050"/>
            <a:ext cx="11186159" cy="929054"/>
          </a:xfrm>
        </p:spPr>
        <p:txBody>
          <a:bodyPr anchor="ctr"/>
          <a:lstStyle>
            <a:lvl1pPr marL="0" indent="0">
              <a:lnSpc>
                <a:spcPct val="89000"/>
              </a:lnSpc>
              <a:spcBef>
                <a:spcPts val="0"/>
              </a:spcBef>
              <a:spcAft>
                <a:spcPts val="1200"/>
              </a:spcAft>
              <a:buNone/>
              <a:defRPr sz="2799">
                <a:solidFill>
                  <a:schemeClr val="bg1"/>
                </a:solidFill>
              </a:defRPr>
            </a:lvl1pPr>
            <a:lvl2pPr marL="0" indent="0">
              <a:lnSpc>
                <a:spcPct val="94000"/>
              </a:lnSpc>
              <a:spcAft>
                <a:spcPts val="1200"/>
              </a:spcAft>
              <a:buNone/>
              <a:defRPr sz="2399">
                <a:solidFill>
                  <a:schemeClr val="bg1"/>
                </a:solidFill>
              </a:defRPr>
            </a:lvl2pPr>
            <a:lvl3pPr marL="0" indent="0">
              <a:lnSpc>
                <a:spcPct val="95000"/>
              </a:lnSpc>
              <a:spcAft>
                <a:spcPts val="1200"/>
              </a:spcAft>
              <a:buNone/>
              <a:defRPr sz="2099">
                <a:solidFill>
                  <a:schemeClr val="bg1"/>
                </a:solidFill>
              </a:defRPr>
            </a:lvl3pPr>
            <a:lvl4pPr marL="0" indent="0">
              <a:lnSpc>
                <a:spcPct val="98000"/>
              </a:lnSpc>
              <a:spcAft>
                <a:spcPts val="900"/>
              </a:spcAft>
              <a:buNone/>
              <a:defRPr sz="1799">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Edit Master text styles</a:t>
            </a:r>
          </a:p>
        </p:txBody>
      </p:sp>
      <p:sp>
        <p:nvSpPr>
          <p:cNvPr id="15" name="Content Placeholder 12">
            <a:extLst>
              <a:ext uri="{FF2B5EF4-FFF2-40B4-BE49-F238E27FC236}">
                <a16:creationId xmlns:a16="http://schemas.microsoft.com/office/drawing/2014/main" id="{12E6831E-C096-4982-A5FF-5F3978209316}"/>
              </a:ext>
            </a:extLst>
          </p:cNvPr>
          <p:cNvSpPr>
            <a:spLocks noGrp="1"/>
          </p:cNvSpPr>
          <p:nvPr>
            <p:ph sz="quarter" idx="16"/>
          </p:nvPr>
        </p:nvSpPr>
        <p:spPr>
          <a:xfrm>
            <a:off x="495300" y="1719074"/>
            <a:ext cx="11189474" cy="3085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ubtitle">
            <a:extLst>
              <a:ext uri="{FF2B5EF4-FFF2-40B4-BE49-F238E27FC236}">
                <a16:creationId xmlns:a16="http://schemas.microsoft.com/office/drawing/2014/main" id="{323D35A9-FEF4-4E1A-8A9F-5972769D0E83}"/>
              </a:ext>
            </a:extLst>
          </p:cNvPr>
          <p:cNvSpPr>
            <a:spLocks noGrp="1"/>
          </p:cNvSpPr>
          <p:nvPr>
            <p:ph type="subTitle" idx="1"/>
          </p:nvPr>
        </p:nvSpPr>
        <p:spPr>
          <a:xfrm>
            <a:off x="495301" y="1132234"/>
            <a:ext cx="11187112" cy="431657"/>
          </a:xfrm>
        </p:spPr>
        <p:txBody>
          <a:bodyPr/>
          <a:lstStyle>
            <a:lvl1pPr marL="0" indent="0" algn="l">
              <a:lnSpc>
                <a:spcPct val="83000"/>
              </a:lnSpc>
              <a:spcBef>
                <a:spcPts val="1799"/>
              </a:spcBef>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p>
        </p:txBody>
      </p:sp>
      <p:sp>
        <p:nvSpPr>
          <p:cNvPr id="19" name="TextBox 18"/>
          <p:cNvSpPr txBox="1"/>
          <p:nvPr userDrawn="1"/>
        </p:nvSpPr>
        <p:spPr>
          <a:xfrm>
            <a:off x="11571633" y="6528118"/>
            <a:ext cx="125067"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126"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126" rtl="0" eaLnBrk="1" latinLnBrk="0" hangingPunct="1">
                <a:lnSpc>
                  <a:spcPct val="125000"/>
                </a:lnSpc>
              </a:pPr>
              <a:t>‹#›</a:t>
            </a:fld>
            <a:endParaRPr lang="en-US" sz="800" kern="1200">
              <a:solidFill>
                <a:schemeClr val="bg1"/>
              </a:solidFill>
              <a:latin typeface="+mn-lt"/>
              <a:ea typeface="+mn-ea"/>
              <a:cs typeface="+mn-cs"/>
            </a:endParaRPr>
          </a:p>
        </p:txBody>
      </p:sp>
      <p:sp>
        <p:nvSpPr>
          <p:cNvPr id="13" name="TextBox 12">
            <a:extLst>
              <a:ext uri="{FF2B5EF4-FFF2-40B4-BE49-F238E27FC236}">
                <a16:creationId xmlns:a16="http://schemas.microsoft.com/office/drawing/2014/main" id="{DA370216-38D6-4EB2-AD7E-AF4526C8E0D0}"/>
              </a:ext>
            </a:extLst>
          </p:cNvPr>
          <p:cNvSpPr txBox="1"/>
          <p:nvPr userDrawn="1"/>
        </p:nvSpPr>
        <p:spPr>
          <a:xfrm>
            <a:off x="7589276" y="5121565"/>
            <a:ext cx="4188646" cy="121636"/>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marL="0" lvl="0" algn="l" defTabSz="914126" rtl="0" eaLnBrk="1" latinLnBrk="0" hangingPunct="1">
              <a:lnSpc>
                <a:spcPct val="107000"/>
              </a:lnSpc>
            </a:pPr>
            <a:r>
              <a:rPr lang="en-US" sz="800" kern="1200" baseline="0">
                <a:solidFill>
                  <a:schemeClr val="tx1">
                    <a:lumMod val="50000"/>
                    <a:lumOff val="50000"/>
                  </a:schemeClr>
                </a:solidFill>
                <a:latin typeface="+mn-lt"/>
                <a:ea typeface="+mn-ea"/>
                <a:cs typeface="+mn-cs"/>
              </a:rPr>
              <a:t>Confidential and Proprietary — Qualcomm Technologies, Inc. and/or its affiliated companies.</a:t>
            </a:r>
          </a:p>
        </p:txBody>
      </p:sp>
      <p:sp>
        <p:nvSpPr>
          <p:cNvPr id="5" name="Footer Placeholder 4">
            <a:extLst>
              <a:ext uri="{FF2B5EF4-FFF2-40B4-BE49-F238E27FC236}">
                <a16:creationId xmlns:a16="http://schemas.microsoft.com/office/drawing/2014/main" id="{24D6D71B-9F32-45E1-8013-008041A7AD4E}"/>
              </a:ext>
            </a:extLst>
          </p:cNvPr>
          <p:cNvSpPr>
            <a:spLocks noGrp="1"/>
          </p:cNvSpPr>
          <p:nvPr>
            <p:ph type="ftr" sz="quarter" idx="18"/>
          </p:nvPr>
        </p:nvSpPr>
        <p:spPr/>
        <p:txBody>
          <a:bodyPr/>
          <a:lstStyle/>
          <a:p>
            <a:pPr defTabSz="685594">
              <a:lnSpc>
                <a:spcPct val="95000"/>
              </a:lnSpc>
              <a:spcBef>
                <a:spcPts val="1200"/>
              </a:spcBef>
              <a:buClr>
                <a:srgbClr val="3253DC"/>
              </a:buClr>
            </a:pPr>
            <a:endParaRPr lang="en-US"/>
          </a:p>
        </p:txBody>
      </p:sp>
      <p:sp>
        <p:nvSpPr>
          <p:cNvPr id="7" name="Text Placeholder 6">
            <a:extLst>
              <a:ext uri="{FF2B5EF4-FFF2-40B4-BE49-F238E27FC236}">
                <a16:creationId xmlns:a16="http://schemas.microsoft.com/office/drawing/2014/main" id="{AE776A94-3E06-4194-8F3A-4E902815E4BC}"/>
              </a:ext>
            </a:extLst>
          </p:cNvPr>
          <p:cNvSpPr>
            <a:spLocks noGrp="1"/>
          </p:cNvSpPr>
          <p:nvPr>
            <p:ph type="body" sz="quarter" idx="19" hasCustomPrompt="1"/>
          </p:nvPr>
        </p:nvSpPr>
        <p:spPr>
          <a:xfrm>
            <a:off x="496889" y="5047939"/>
            <a:ext cx="6302375" cy="195263"/>
          </a:xfrm>
        </p:spPr>
        <p:txBody>
          <a:bodyPr anchor="b"/>
          <a:lstStyle>
            <a:lvl1pPr marL="0" indent="0">
              <a:buNone/>
              <a:defRPr lang="en-US" sz="800" kern="1200" baseline="0" dirty="0">
                <a:solidFill>
                  <a:schemeClr val="tx1">
                    <a:lumMod val="50000"/>
                    <a:lumOff val="50000"/>
                  </a:schemeClr>
                </a:solidFill>
                <a:latin typeface="+mn-lt"/>
                <a:ea typeface="+mn-ea"/>
                <a:cs typeface="+mn-cs"/>
              </a:defRPr>
            </a:lvl1pPr>
          </a:lstStyle>
          <a:p>
            <a:pPr lvl="0"/>
            <a:r>
              <a:rPr lang="en-US"/>
              <a:t>Source sample text</a:t>
            </a:r>
          </a:p>
        </p:txBody>
      </p:sp>
    </p:spTree>
    <p:extLst>
      <p:ext uri="{BB962C8B-B14F-4D97-AF65-F5344CB8AC3E}">
        <p14:creationId xmlns:p14="http://schemas.microsoft.com/office/powerpoint/2010/main" val="39630166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ake Away Shelf Light Blue">
    <p:spTree>
      <p:nvGrpSpPr>
        <p:cNvPr id="1" name=""/>
        <p:cNvGrpSpPr/>
        <p:nvPr/>
      </p:nvGrpSpPr>
      <p:grpSpPr>
        <a:xfrm>
          <a:off x="0" y="0"/>
          <a:ext cx="0" cy="0"/>
          <a:chOff x="0" y="0"/>
          <a:chExt cx="0" cy="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6" y="5312733"/>
            <a:ext cx="12195710" cy="1545260"/>
          </a:xfrm>
          <a:prstGeom prst="rect">
            <a:avLst/>
          </a:prstGeom>
          <a:solidFill>
            <a:schemeClr val="accent2"/>
          </a:solidFill>
          <a:ln w="10795" cap="flat" cmpd="sng" algn="ctr">
            <a:noFill/>
            <a:prstDash val="solid"/>
          </a:ln>
          <a:effectLst/>
        </p:spPr>
        <p:txBody>
          <a:bodyPr rtlCol="0" anchor="ctr"/>
          <a:lstStyle/>
          <a:p>
            <a:pPr marL="0" marR="0" lvl="0" indent="0" algn="ctr" defTabSz="914126" eaLnBrk="1" fontAlgn="auto" latinLnBrk="0" hangingPunct="1">
              <a:lnSpc>
                <a:spcPct val="100000"/>
              </a:lnSpc>
              <a:spcBef>
                <a:spcPts val="0"/>
              </a:spcBef>
              <a:spcAft>
                <a:spcPts val="0"/>
              </a:spcAft>
              <a:buClrTx/>
              <a:buSzTx/>
              <a:buFontTx/>
              <a:buNone/>
              <a:tabLst/>
              <a:defRPr/>
            </a:pPr>
            <a:endParaRPr kumimoji="0" lang="en-US" sz="1799" b="0" i="0" u="none" strike="noStrike" kern="0" cap="none" spc="0" normalizeH="0" baseline="0" noProof="0" err="1">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7" y="-536376"/>
            <a:ext cx="493775" cy="12191993"/>
          </a:xfrm>
          <a:prstGeom prst="round1Rect">
            <a:avLst>
              <a:gd name="adj" fmla="val 0"/>
            </a:avLst>
          </a:prstGeom>
          <a:gradFill flip="none" rotWithShape="1">
            <a:gsLst>
              <a:gs pos="75000">
                <a:srgbClr val="5D7DD6"/>
              </a:gs>
              <a:gs pos="100000">
                <a:srgbClr val="3F59AD"/>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lvl="0" algn="ctr"/>
            <a:endParaRPr lang="en-US" sz="1799" b="1" err="1">
              <a:solidFill>
                <a:prstClr val="white"/>
              </a:solidFill>
            </a:endParaRPr>
          </a:p>
        </p:txBody>
      </p:sp>
      <p:sp>
        <p:nvSpPr>
          <p:cNvPr id="11" name="Title 1"/>
          <p:cNvSpPr>
            <a:spLocks noGrp="1"/>
          </p:cNvSpPr>
          <p:nvPr>
            <p:ph type="title"/>
          </p:nvPr>
        </p:nvSpPr>
        <p:spPr>
          <a:xfrm>
            <a:off x="493776" y="575576"/>
            <a:ext cx="11188636" cy="429028"/>
          </a:xfrm>
        </p:spPr>
        <p:txBody>
          <a:bodyPr/>
          <a:lstStyle>
            <a:lvl1pPr>
              <a:defRPr>
                <a:solidFill>
                  <a:schemeClr val="tx1">
                    <a:lumMod val="85000"/>
                    <a:lumOff val="15000"/>
                  </a:schemeClr>
                </a:solidFill>
              </a:defRPr>
            </a:lvl1pPr>
          </a:lstStyle>
          <a:p>
            <a:r>
              <a:rPr lang="en-US"/>
              <a:t>Click to edit Master title style</a:t>
            </a:r>
          </a:p>
        </p:txBody>
      </p:sp>
      <p:sp>
        <p:nvSpPr>
          <p:cNvPr id="14"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gray">
          <a:xfrm>
            <a:off x="495299" y="5607050"/>
            <a:ext cx="11186159" cy="929054"/>
          </a:xfrm>
        </p:spPr>
        <p:txBody>
          <a:bodyPr anchor="ctr"/>
          <a:lstStyle>
            <a:lvl1pPr marL="0" indent="0">
              <a:lnSpc>
                <a:spcPct val="89000"/>
              </a:lnSpc>
              <a:spcBef>
                <a:spcPts val="0"/>
              </a:spcBef>
              <a:spcAft>
                <a:spcPts val="1200"/>
              </a:spcAft>
              <a:buNone/>
              <a:defRPr sz="2799">
                <a:solidFill>
                  <a:schemeClr val="bg1"/>
                </a:solidFill>
              </a:defRPr>
            </a:lvl1pPr>
            <a:lvl2pPr marL="0" indent="0">
              <a:lnSpc>
                <a:spcPct val="94000"/>
              </a:lnSpc>
              <a:spcAft>
                <a:spcPts val="1200"/>
              </a:spcAft>
              <a:buNone/>
              <a:defRPr sz="2399">
                <a:solidFill>
                  <a:schemeClr val="bg1"/>
                </a:solidFill>
              </a:defRPr>
            </a:lvl2pPr>
            <a:lvl3pPr marL="0" indent="0">
              <a:lnSpc>
                <a:spcPct val="95000"/>
              </a:lnSpc>
              <a:spcAft>
                <a:spcPts val="1200"/>
              </a:spcAft>
              <a:buNone/>
              <a:defRPr sz="2099">
                <a:solidFill>
                  <a:schemeClr val="bg1"/>
                </a:solidFill>
              </a:defRPr>
            </a:lvl3pPr>
            <a:lvl4pPr marL="0" indent="0">
              <a:lnSpc>
                <a:spcPct val="98000"/>
              </a:lnSpc>
              <a:spcAft>
                <a:spcPts val="900"/>
              </a:spcAft>
              <a:buNone/>
              <a:defRPr sz="1799">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Edit Master text styles</a:t>
            </a:r>
          </a:p>
        </p:txBody>
      </p:sp>
      <p:sp>
        <p:nvSpPr>
          <p:cNvPr id="15" name="Content Placeholder 12">
            <a:extLst>
              <a:ext uri="{FF2B5EF4-FFF2-40B4-BE49-F238E27FC236}">
                <a16:creationId xmlns:a16="http://schemas.microsoft.com/office/drawing/2014/main" id="{12E6831E-C096-4982-A5FF-5F3978209316}"/>
              </a:ext>
            </a:extLst>
          </p:cNvPr>
          <p:cNvSpPr>
            <a:spLocks noGrp="1"/>
          </p:cNvSpPr>
          <p:nvPr>
            <p:ph sz="quarter" idx="16"/>
          </p:nvPr>
        </p:nvSpPr>
        <p:spPr>
          <a:xfrm>
            <a:off x="495300" y="1719074"/>
            <a:ext cx="11189474" cy="3085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ubtitle">
            <a:extLst>
              <a:ext uri="{FF2B5EF4-FFF2-40B4-BE49-F238E27FC236}">
                <a16:creationId xmlns:a16="http://schemas.microsoft.com/office/drawing/2014/main" id="{323D35A9-FEF4-4E1A-8A9F-5972769D0E83}"/>
              </a:ext>
            </a:extLst>
          </p:cNvPr>
          <p:cNvSpPr>
            <a:spLocks noGrp="1"/>
          </p:cNvSpPr>
          <p:nvPr>
            <p:ph type="subTitle" idx="1"/>
          </p:nvPr>
        </p:nvSpPr>
        <p:spPr>
          <a:xfrm>
            <a:off x="495301" y="1132234"/>
            <a:ext cx="11187112" cy="431657"/>
          </a:xfrm>
        </p:spPr>
        <p:txBody>
          <a:bodyPr/>
          <a:lstStyle>
            <a:lvl1pPr marL="0" indent="0" algn="l">
              <a:lnSpc>
                <a:spcPct val="83000"/>
              </a:lnSpc>
              <a:spcBef>
                <a:spcPts val="1799"/>
              </a:spcBef>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p>
        </p:txBody>
      </p:sp>
      <p:sp>
        <p:nvSpPr>
          <p:cNvPr id="19" name="TextBox 18"/>
          <p:cNvSpPr txBox="1"/>
          <p:nvPr userDrawn="1"/>
        </p:nvSpPr>
        <p:spPr>
          <a:xfrm>
            <a:off x="11571633" y="6528118"/>
            <a:ext cx="125067"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126"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126" rtl="0" eaLnBrk="1" latinLnBrk="0" hangingPunct="1">
                <a:lnSpc>
                  <a:spcPct val="125000"/>
                </a:lnSpc>
              </a:pPr>
              <a:t>‹#›</a:t>
            </a:fld>
            <a:endParaRPr lang="en-US" sz="800" kern="1200">
              <a:solidFill>
                <a:schemeClr val="bg1"/>
              </a:solidFill>
              <a:latin typeface="+mn-lt"/>
              <a:ea typeface="+mn-ea"/>
              <a:cs typeface="+mn-cs"/>
            </a:endParaRPr>
          </a:p>
        </p:txBody>
      </p:sp>
      <p:sp>
        <p:nvSpPr>
          <p:cNvPr id="13" name="TextBox 12">
            <a:extLst>
              <a:ext uri="{FF2B5EF4-FFF2-40B4-BE49-F238E27FC236}">
                <a16:creationId xmlns:a16="http://schemas.microsoft.com/office/drawing/2014/main" id="{B8F7E46A-8192-4A9B-A705-4E488B7EC0FD}"/>
              </a:ext>
            </a:extLst>
          </p:cNvPr>
          <p:cNvSpPr txBox="1"/>
          <p:nvPr userDrawn="1"/>
        </p:nvSpPr>
        <p:spPr>
          <a:xfrm>
            <a:off x="7589276" y="5121565"/>
            <a:ext cx="4188646" cy="121636"/>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marL="0" lvl="0" algn="l" defTabSz="914126" rtl="0" eaLnBrk="1" latinLnBrk="0" hangingPunct="1">
              <a:lnSpc>
                <a:spcPct val="107000"/>
              </a:lnSpc>
            </a:pPr>
            <a:r>
              <a:rPr lang="en-US" sz="800" kern="1200" baseline="0">
                <a:solidFill>
                  <a:schemeClr val="tx1">
                    <a:lumMod val="50000"/>
                    <a:lumOff val="50000"/>
                  </a:schemeClr>
                </a:solidFill>
                <a:latin typeface="+mn-lt"/>
                <a:ea typeface="+mn-ea"/>
                <a:cs typeface="+mn-cs"/>
              </a:rPr>
              <a:t>Confidential and Proprietary — Qualcomm Technologies, Inc. and/or its affiliated companies.</a:t>
            </a:r>
          </a:p>
        </p:txBody>
      </p:sp>
      <p:sp>
        <p:nvSpPr>
          <p:cNvPr id="17" name="Text Placeholder 3">
            <a:extLst>
              <a:ext uri="{FF2B5EF4-FFF2-40B4-BE49-F238E27FC236}">
                <a16:creationId xmlns:a16="http://schemas.microsoft.com/office/drawing/2014/main" id="{A9E200BF-BA11-4BD5-9352-E9DE35E344BA}"/>
              </a:ext>
            </a:extLst>
          </p:cNvPr>
          <p:cNvSpPr>
            <a:spLocks noGrp="1"/>
          </p:cNvSpPr>
          <p:nvPr>
            <p:ph type="body" sz="quarter" idx="17" hasCustomPrompt="1"/>
          </p:nvPr>
        </p:nvSpPr>
        <p:spPr>
          <a:xfrm>
            <a:off x="496889" y="5081277"/>
            <a:ext cx="6284912" cy="161925"/>
          </a:xfrm>
        </p:spPr>
        <p:txBody>
          <a:bodyPr anchor="b"/>
          <a:lstStyle>
            <a:lvl1pPr marL="0" indent="0">
              <a:spcBef>
                <a:spcPts val="0"/>
              </a:spcBef>
              <a:buNone/>
              <a:defRPr lang="en-US" sz="800" kern="1200" baseline="0" dirty="0" smtClean="0">
                <a:solidFill>
                  <a:schemeClr val="tx1">
                    <a:lumMod val="50000"/>
                    <a:lumOff val="50000"/>
                  </a:schemeClr>
                </a:solidFill>
                <a:latin typeface="+mn-lt"/>
                <a:ea typeface="+mn-ea"/>
                <a:cs typeface="+mn-cs"/>
              </a:defRPr>
            </a:lvl1pPr>
            <a:lvl2pPr>
              <a:defRPr lang="en-US" sz="800" kern="1200" baseline="0" dirty="0" smtClean="0">
                <a:solidFill>
                  <a:schemeClr val="tx1">
                    <a:lumMod val="50000"/>
                    <a:lumOff val="50000"/>
                  </a:schemeClr>
                </a:solidFill>
                <a:latin typeface="+mn-lt"/>
                <a:ea typeface="+mn-ea"/>
                <a:cs typeface="+mn-cs"/>
              </a:defRPr>
            </a:lvl2pPr>
            <a:lvl3pPr>
              <a:defRPr lang="en-US" sz="800" kern="1200" baseline="0" dirty="0" smtClean="0">
                <a:solidFill>
                  <a:schemeClr val="tx1">
                    <a:lumMod val="50000"/>
                    <a:lumOff val="50000"/>
                  </a:schemeClr>
                </a:solidFill>
                <a:latin typeface="+mn-lt"/>
                <a:ea typeface="+mn-ea"/>
                <a:cs typeface="+mn-cs"/>
              </a:defRPr>
            </a:lvl3pPr>
            <a:lvl4pPr>
              <a:defRPr lang="en-US" sz="800" kern="1200" baseline="0" dirty="0" smtClean="0">
                <a:solidFill>
                  <a:schemeClr val="tx1">
                    <a:lumMod val="50000"/>
                    <a:lumOff val="50000"/>
                  </a:schemeClr>
                </a:solidFill>
                <a:latin typeface="+mn-lt"/>
                <a:ea typeface="+mn-ea"/>
                <a:cs typeface="+mn-cs"/>
              </a:defRPr>
            </a:lvl4pPr>
            <a:lvl5pPr>
              <a:defRPr lang="en-US" sz="800" kern="1200" baseline="0" dirty="0">
                <a:solidFill>
                  <a:schemeClr val="tx1">
                    <a:lumMod val="50000"/>
                    <a:lumOff val="50000"/>
                  </a:schemeClr>
                </a:solidFill>
                <a:latin typeface="+mn-lt"/>
                <a:ea typeface="+mn-ea"/>
                <a:cs typeface="+mn-cs"/>
              </a:defRPr>
            </a:lvl5pPr>
          </a:lstStyle>
          <a:p>
            <a:pPr lvl="0"/>
            <a:r>
              <a:rPr lang="en-US"/>
              <a:t>Source sample text</a:t>
            </a:r>
          </a:p>
        </p:txBody>
      </p:sp>
    </p:spTree>
    <p:extLst>
      <p:ext uri="{BB962C8B-B14F-4D97-AF65-F5344CB8AC3E}">
        <p14:creationId xmlns:p14="http://schemas.microsoft.com/office/powerpoint/2010/main" val="574499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ake Away Shelf Green">
    <p:spTree>
      <p:nvGrpSpPr>
        <p:cNvPr id="1" name=""/>
        <p:cNvGrpSpPr/>
        <p:nvPr/>
      </p:nvGrpSpPr>
      <p:grpSpPr>
        <a:xfrm>
          <a:off x="0" y="0"/>
          <a:ext cx="0" cy="0"/>
          <a:chOff x="0" y="0"/>
          <a:chExt cx="0" cy="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6" y="5312733"/>
            <a:ext cx="12195710" cy="1545260"/>
          </a:xfrm>
          <a:prstGeom prst="rect">
            <a:avLst/>
          </a:prstGeom>
          <a:solidFill>
            <a:schemeClr val="accent3"/>
          </a:solidFill>
          <a:ln w="10795" cap="flat" cmpd="sng" algn="ctr">
            <a:noFill/>
            <a:prstDash val="solid"/>
          </a:ln>
          <a:effectLst/>
        </p:spPr>
        <p:txBody>
          <a:bodyPr rtlCol="0" anchor="ctr"/>
          <a:lstStyle/>
          <a:p>
            <a:pPr marL="0" marR="0" lvl="0" indent="0" algn="ctr" defTabSz="914126" eaLnBrk="1" fontAlgn="auto" latinLnBrk="0" hangingPunct="1">
              <a:lnSpc>
                <a:spcPct val="100000"/>
              </a:lnSpc>
              <a:spcBef>
                <a:spcPts val="0"/>
              </a:spcBef>
              <a:spcAft>
                <a:spcPts val="0"/>
              </a:spcAft>
              <a:buClrTx/>
              <a:buSzTx/>
              <a:buFontTx/>
              <a:buNone/>
              <a:tabLst/>
              <a:defRPr/>
            </a:pPr>
            <a:endParaRPr kumimoji="0" lang="en-US" sz="1799" b="0" i="0" u="none" strike="noStrike" kern="0" cap="none" spc="0" normalizeH="0" baseline="0" noProof="0" err="1">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7" y="-533668"/>
            <a:ext cx="493775" cy="12191993"/>
          </a:xfrm>
          <a:prstGeom prst="round1Rect">
            <a:avLst>
              <a:gd name="adj" fmla="val 0"/>
            </a:avLst>
          </a:prstGeom>
          <a:gradFill flip="none" rotWithShape="1">
            <a:gsLst>
              <a:gs pos="0">
                <a:schemeClr val="accent3"/>
              </a:gs>
              <a:gs pos="100000">
                <a:schemeClr val="accent3">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lvl="0" algn="ctr"/>
            <a:endParaRPr lang="en-US" sz="1799" b="1" err="1">
              <a:solidFill>
                <a:prstClr val="white"/>
              </a:solidFill>
            </a:endParaRPr>
          </a:p>
        </p:txBody>
      </p:sp>
      <p:sp>
        <p:nvSpPr>
          <p:cNvPr id="11" name="Title 1"/>
          <p:cNvSpPr>
            <a:spLocks noGrp="1"/>
          </p:cNvSpPr>
          <p:nvPr>
            <p:ph type="title"/>
          </p:nvPr>
        </p:nvSpPr>
        <p:spPr>
          <a:xfrm>
            <a:off x="493776" y="575576"/>
            <a:ext cx="11188636" cy="429028"/>
          </a:xfrm>
        </p:spPr>
        <p:txBody>
          <a:bodyPr/>
          <a:lstStyle>
            <a:lvl1pPr>
              <a:defRPr>
                <a:solidFill>
                  <a:schemeClr val="tx1">
                    <a:lumMod val="85000"/>
                    <a:lumOff val="15000"/>
                  </a:schemeClr>
                </a:solidFill>
              </a:defRPr>
            </a:lvl1pPr>
          </a:lstStyle>
          <a:p>
            <a:r>
              <a:rPr lang="en-US"/>
              <a:t>Click to edit Master title style</a:t>
            </a:r>
          </a:p>
        </p:txBody>
      </p:sp>
      <p:sp>
        <p:nvSpPr>
          <p:cNvPr id="14"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gray">
          <a:xfrm>
            <a:off x="495299" y="5607050"/>
            <a:ext cx="11186159" cy="929054"/>
          </a:xfrm>
        </p:spPr>
        <p:txBody>
          <a:bodyPr anchor="ctr"/>
          <a:lstStyle>
            <a:lvl1pPr marL="0" indent="0">
              <a:lnSpc>
                <a:spcPct val="89000"/>
              </a:lnSpc>
              <a:spcBef>
                <a:spcPts val="0"/>
              </a:spcBef>
              <a:spcAft>
                <a:spcPts val="1200"/>
              </a:spcAft>
              <a:buNone/>
              <a:defRPr sz="2799">
                <a:solidFill>
                  <a:schemeClr val="bg1"/>
                </a:solidFill>
              </a:defRPr>
            </a:lvl1pPr>
            <a:lvl2pPr marL="0" indent="0">
              <a:lnSpc>
                <a:spcPct val="94000"/>
              </a:lnSpc>
              <a:spcAft>
                <a:spcPts val="1200"/>
              </a:spcAft>
              <a:buNone/>
              <a:defRPr sz="2399">
                <a:solidFill>
                  <a:schemeClr val="bg1"/>
                </a:solidFill>
              </a:defRPr>
            </a:lvl2pPr>
            <a:lvl3pPr marL="0" indent="0">
              <a:lnSpc>
                <a:spcPct val="95000"/>
              </a:lnSpc>
              <a:spcAft>
                <a:spcPts val="1200"/>
              </a:spcAft>
              <a:buNone/>
              <a:defRPr sz="2099">
                <a:solidFill>
                  <a:schemeClr val="bg1"/>
                </a:solidFill>
              </a:defRPr>
            </a:lvl3pPr>
            <a:lvl4pPr marL="0" indent="0">
              <a:lnSpc>
                <a:spcPct val="98000"/>
              </a:lnSpc>
              <a:spcAft>
                <a:spcPts val="900"/>
              </a:spcAft>
              <a:buNone/>
              <a:defRPr sz="1799">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Edit Master text styles</a:t>
            </a:r>
          </a:p>
        </p:txBody>
      </p:sp>
      <p:sp>
        <p:nvSpPr>
          <p:cNvPr id="15" name="Content Placeholder 12">
            <a:extLst>
              <a:ext uri="{FF2B5EF4-FFF2-40B4-BE49-F238E27FC236}">
                <a16:creationId xmlns:a16="http://schemas.microsoft.com/office/drawing/2014/main" id="{12E6831E-C096-4982-A5FF-5F3978209316}"/>
              </a:ext>
            </a:extLst>
          </p:cNvPr>
          <p:cNvSpPr>
            <a:spLocks noGrp="1"/>
          </p:cNvSpPr>
          <p:nvPr>
            <p:ph sz="quarter" idx="16"/>
          </p:nvPr>
        </p:nvSpPr>
        <p:spPr>
          <a:xfrm>
            <a:off x="495300" y="1719074"/>
            <a:ext cx="11189474" cy="3085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ubtitle">
            <a:extLst>
              <a:ext uri="{FF2B5EF4-FFF2-40B4-BE49-F238E27FC236}">
                <a16:creationId xmlns:a16="http://schemas.microsoft.com/office/drawing/2014/main" id="{323D35A9-FEF4-4E1A-8A9F-5972769D0E83}"/>
              </a:ext>
            </a:extLst>
          </p:cNvPr>
          <p:cNvSpPr>
            <a:spLocks noGrp="1"/>
          </p:cNvSpPr>
          <p:nvPr>
            <p:ph type="subTitle" idx="1"/>
          </p:nvPr>
        </p:nvSpPr>
        <p:spPr>
          <a:xfrm>
            <a:off x="495301" y="1132234"/>
            <a:ext cx="11187112" cy="431657"/>
          </a:xfrm>
        </p:spPr>
        <p:txBody>
          <a:bodyPr/>
          <a:lstStyle>
            <a:lvl1pPr marL="0" indent="0" algn="l">
              <a:lnSpc>
                <a:spcPct val="83000"/>
              </a:lnSpc>
              <a:spcBef>
                <a:spcPts val="1799"/>
              </a:spcBef>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p>
        </p:txBody>
      </p:sp>
      <p:sp>
        <p:nvSpPr>
          <p:cNvPr id="19" name="TextBox 18"/>
          <p:cNvSpPr txBox="1"/>
          <p:nvPr userDrawn="1"/>
        </p:nvSpPr>
        <p:spPr>
          <a:xfrm>
            <a:off x="11571633" y="6528118"/>
            <a:ext cx="125067"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126"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126" rtl="0" eaLnBrk="1" latinLnBrk="0" hangingPunct="1">
                <a:lnSpc>
                  <a:spcPct val="125000"/>
                </a:lnSpc>
              </a:pPr>
              <a:t>‹#›</a:t>
            </a:fld>
            <a:endParaRPr lang="en-US" sz="800" kern="1200">
              <a:solidFill>
                <a:schemeClr val="bg1"/>
              </a:solidFill>
              <a:latin typeface="+mn-lt"/>
              <a:ea typeface="+mn-ea"/>
              <a:cs typeface="+mn-cs"/>
            </a:endParaRPr>
          </a:p>
        </p:txBody>
      </p:sp>
      <p:sp>
        <p:nvSpPr>
          <p:cNvPr id="13" name="TextBox 12">
            <a:extLst>
              <a:ext uri="{FF2B5EF4-FFF2-40B4-BE49-F238E27FC236}">
                <a16:creationId xmlns:a16="http://schemas.microsoft.com/office/drawing/2014/main" id="{89967110-F453-442B-9D78-B4195944873D}"/>
              </a:ext>
            </a:extLst>
          </p:cNvPr>
          <p:cNvSpPr txBox="1"/>
          <p:nvPr userDrawn="1"/>
        </p:nvSpPr>
        <p:spPr>
          <a:xfrm>
            <a:off x="7589276" y="5121565"/>
            <a:ext cx="4188646" cy="121636"/>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marL="0" lvl="0" algn="l" defTabSz="914126" rtl="0" eaLnBrk="1" latinLnBrk="0" hangingPunct="1">
              <a:lnSpc>
                <a:spcPct val="107000"/>
              </a:lnSpc>
            </a:pPr>
            <a:r>
              <a:rPr lang="en-US" sz="800" kern="1200" baseline="0">
                <a:solidFill>
                  <a:schemeClr val="tx1">
                    <a:lumMod val="50000"/>
                    <a:lumOff val="50000"/>
                  </a:schemeClr>
                </a:solidFill>
                <a:latin typeface="+mn-lt"/>
                <a:ea typeface="+mn-ea"/>
                <a:cs typeface="+mn-cs"/>
              </a:rPr>
              <a:t>Confidential and Proprietary — Qualcomm Technologies, Inc. and/or its affiliated companies.</a:t>
            </a:r>
          </a:p>
        </p:txBody>
      </p:sp>
      <p:sp>
        <p:nvSpPr>
          <p:cNvPr id="17" name="Text Placeholder 3">
            <a:extLst>
              <a:ext uri="{FF2B5EF4-FFF2-40B4-BE49-F238E27FC236}">
                <a16:creationId xmlns:a16="http://schemas.microsoft.com/office/drawing/2014/main" id="{36820D1D-0380-4124-8156-8CC831DA19FF}"/>
              </a:ext>
            </a:extLst>
          </p:cNvPr>
          <p:cNvSpPr>
            <a:spLocks noGrp="1"/>
          </p:cNvSpPr>
          <p:nvPr>
            <p:ph type="body" sz="quarter" idx="17" hasCustomPrompt="1"/>
          </p:nvPr>
        </p:nvSpPr>
        <p:spPr>
          <a:xfrm>
            <a:off x="496889" y="5081277"/>
            <a:ext cx="6284912" cy="161925"/>
          </a:xfrm>
        </p:spPr>
        <p:txBody>
          <a:bodyPr anchor="b"/>
          <a:lstStyle>
            <a:lvl1pPr marL="0" indent="0">
              <a:spcBef>
                <a:spcPts val="0"/>
              </a:spcBef>
              <a:buNone/>
              <a:defRPr lang="en-US" sz="800" kern="1200" baseline="0" dirty="0" smtClean="0">
                <a:solidFill>
                  <a:schemeClr val="tx1">
                    <a:lumMod val="50000"/>
                    <a:lumOff val="50000"/>
                  </a:schemeClr>
                </a:solidFill>
                <a:latin typeface="+mn-lt"/>
                <a:ea typeface="+mn-ea"/>
                <a:cs typeface="+mn-cs"/>
              </a:defRPr>
            </a:lvl1pPr>
            <a:lvl2pPr>
              <a:defRPr lang="en-US" sz="800" kern="1200" baseline="0" dirty="0" smtClean="0">
                <a:solidFill>
                  <a:schemeClr val="tx1">
                    <a:lumMod val="50000"/>
                    <a:lumOff val="50000"/>
                  </a:schemeClr>
                </a:solidFill>
                <a:latin typeface="+mn-lt"/>
                <a:ea typeface="+mn-ea"/>
                <a:cs typeface="+mn-cs"/>
              </a:defRPr>
            </a:lvl2pPr>
            <a:lvl3pPr>
              <a:defRPr lang="en-US" sz="800" kern="1200" baseline="0" dirty="0" smtClean="0">
                <a:solidFill>
                  <a:schemeClr val="tx1">
                    <a:lumMod val="50000"/>
                    <a:lumOff val="50000"/>
                  </a:schemeClr>
                </a:solidFill>
                <a:latin typeface="+mn-lt"/>
                <a:ea typeface="+mn-ea"/>
                <a:cs typeface="+mn-cs"/>
              </a:defRPr>
            </a:lvl3pPr>
            <a:lvl4pPr>
              <a:defRPr lang="en-US" sz="800" kern="1200" baseline="0" dirty="0" smtClean="0">
                <a:solidFill>
                  <a:schemeClr val="tx1">
                    <a:lumMod val="50000"/>
                    <a:lumOff val="50000"/>
                  </a:schemeClr>
                </a:solidFill>
                <a:latin typeface="+mn-lt"/>
                <a:ea typeface="+mn-ea"/>
                <a:cs typeface="+mn-cs"/>
              </a:defRPr>
            </a:lvl4pPr>
            <a:lvl5pPr>
              <a:defRPr lang="en-US" sz="800" kern="1200" baseline="0" dirty="0">
                <a:solidFill>
                  <a:schemeClr val="tx1">
                    <a:lumMod val="50000"/>
                    <a:lumOff val="50000"/>
                  </a:schemeClr>
                </a:solidFill>
                <a:latin typeface="+mn-lt"/>
                <a:ea typeface="+mn-ea"/>
                <a:cs typeface="+mn-cs"/>
              </a:defRPr>
            </a:lvl5pPr>
          </a:lstStyle>
          <a:p>
            <a:pPr lvl="0"/>
            <a:r>
              <a:rPr lang="en-US"/>
              <a:t>Source sample text</a:t>
            </a:r>
          </a:p>
        </p:txBody>
      </p:sp>
    </p:spTree>
    <p:extLst>
      <p:ext uri="{BB962C8B-B14F-4D97-AF65-F5344CB8AC3E}">
        <p14:creationId xmlns:p14="http://schemas.microsoft.com/office/powerpoint/2010/main" val="36099838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ake Away Shelf Gray">
    <p:spTree>
      <p:nvGrpSpPr>
        <p:cNvPr id="1" name=""/>
        <p:cNvGrpSpPr/>
        <p:nvPr/>
      </p:nvGrpSpPr>
      <p:grpSpPr>
        <a:xfrm>
          <a:off x="0" y="0"/>
          <a:ext cx="0" cy="0"/>
          <a:chOff x="0" y="0"/>
          <a:chExt cx="0" cy="0"/>
        </a:xfrm>
      </p:grpSpPr>
      <p:sp>
        <p:nvSpPr>
          <p:cNvPr id="56" name="Rectangle 55">
            <a:extLst>
              <a:ext uri="{FF2B5EF4-FFF2-40B4-BE49-F238E27FC236}">
                <a16:creationId xmlns:a16="http://schemas.microsoft.com/office/drawing/2014/main" id="{9C54434D-FA64-4658-9BFD-21AB34B4189F}"/>
              </a:ext>
            </a:extLst>
          </p:cNvPr>
          <p:cNvSpPr/>
          <p:nvPr userDrawn="1"/>
        </p:nvSpPr>
        <p:spPr bwMode="gray">
          <a:xfrm>
            <a:off x="-1856" y="5312733"/>
            <a:ext cx="12195710" cy="1545260"/>
          </a:xfrm>
          <a:prstGeom prst="rect">
            <a:avLst/>
          </a:prstGeom>
          <a:solidFill>
            <a:schemeClr val="accent5"/>
          </a:solidFill>
          <a:ln w="10795" cap="flat" cmpd="sng" algn="ctr">
            <a:noFill/>
            <a:prstDash val="solid"/>
          </a:ln>
          <a:effectLst/>
        </p:spPr>
        <p:txBody>
          <a:bodyPr rtlCol="0" anchor="ctr"/>
          <a:lstStyle/>
          <a:p>
            <a:pPr marL="0" marR="0" lvl="0" indent="0" algn="ctr" defTabSz="914126" eaLnBrk="1" fontAlgn="auto" latinLnBrk="0" hangingPunct="1">
              <a:lnSpc>
                <a:spcPct val="100000"/>
              </a:lnSpc>
              <a:spcBef>
                <a:spcPts val="0"/>
              </a:spcBef>
              <a:spcAft>
                <a:spcPts val="0"/>
              </a:spcAft>
              <a:buClrTx/>
              <a:buSzTx/>
              <a:buFontTx/>
              <a:buNone/>
              <a:tabLst/>
              <a:defRPr/>
            </a:pPr>
            <a:endParaRPr kumimoji="0" lang="en-US" sz="1799" b="0" i="0" u="none" strike="noStrike" kern="0" cap="none" spc="0" normalizeH="0" baseline="0" noProof="0" err="1">
              <a:ln>
                <a:noFill/>
              </a:ln>
              <a:solidFill>
                <a:prstClr val="white"/>
              </a:solidFill>
              <a:effectLst/>
              <a:uLnTx/>
              <a:uFillTx/>
              <a:latin typeface="Century Gothic"/>
              <a:ea typeface="+mn-ea"/>
              <a:cs typeface="+mn-cs"/>
            </a:endParaRPr>
          </a:p>
        </p:txBody>
      </p:sp>
      <p:sp>
        <p:nvSpPr>
          <p:cNvPr id="57" name="Rectangle: Single Corner Rounded 6">
            <a:extLst>
              <a:ext uri="{FF2B5EF4-FFF2-40B4-BE49-F238E27FC236}">
                <a16:creationId xmlns:a16="http://schemas.microsoft.com/office/drawing/2014/main" id="{7EF7B60B-70B1-4165-9866-AE1B0F078114}"/>
              </a:ext>
            </a:extLst>
          </p:cNvPr>
          <p:cNvSpPr/>
          <p:nvPr userDrawn="1"/>
        </p:nvSpPr>
        <p:spPr bwMode="gray">
          <a:xfrm rot="5400000" flipH="1" flipV="1">
            <a:off x="5849117" y="-533668"/>
            <a:ext cx="493775" cy="12191993"/>
          </a:xfrm>
          <a:prstGeom prst="round1Rect">
            <a:avLst>
              <a:gd name="adj" fmla="val 0"/>
            </a:avLst>
          </a:prstGeom>
          <a:gradFill flip="none" rotWithShape="1">
            <a:gsLst>
              <a:gs pos="75000">
                <a:srgbClr val="384458"/>
              </a:gs>
              <a:gs pos="0">
                <a:schemeClr val="accent5">
                  <a:alpha val="0"/>
                </a:schemeClr>
              </a:gs>
              <a:gs pos="100000">
                <a:schemeClr val="accent5">
                  <a:lumMod val="4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lvl="0" algn="ctr"/>
            <a:endParaRPr lang="en-US" sz="1799" b="1" err="1">
              <a:solidFill>
                <a:prstClr val="white"/>
              </a:solidFill>
            </a:endParaRPr>
          </a:p>
        </p:txBody>
      </p:sp>
      <p:sp>
        <p:nvSpPr>
          <p:cNvPr id="11" name="Title 1"/>
          <p:cNvSpPr>
            <a:spLocks noGrp="1"/>
          </p:cNvSpPr>
          <p:nvPr>
            <p:ph type="title"/>
          </p:nvPr>
        </p:nvSpPr>
        <p:spPr>
          <a:xfrm>
            <a:off x="493776" y="575576"/>
            <a:ext cx="11188636" cy="429028"/>
          </a:xfrm>
        </p:spPr>
        <p:txBody>
          <a:bodyPr/>
          <a:lstStyle>
            <a:lvl1pPr>
              <a:defRPr>
                <a:solidFill>
                  <a:schemeClr val="tx1">
                    <a:lumMod val="85000"/>
                    <a:lumOff val="15000"/>
                  </a:schemeClr>
                </a:solidFill>
              </a:defRPr>
            </a:lvl1pPr>
          </a:lstStyle>
          <a:p>
            <a:r>
              <a:rPr lang="en-US"/>
              <a:t>Click to edit Master title style</a:t>
            </a:r>
          </a:p>
        </p:txBody>
      </p:sp>
      <p:sp>
        <p:nvSpPr>
          <p:cNvPr id="14" name="Text Placeholder 29">
            <a:extLst>
              <a:ext uri="{FF2B5EF4-FFF2-40B4-BE49-F238E27FC236}">
                <a16:creationId xmlns:a16="http://schemas.microsoft.com/office/drawing/2014/main" id="{99CF0DFE-6BBE-4459-92F2-E7476695A890}"/>
              </a:ext>
            </a:extLst>
          </p:cNvPr>
          <p:cNvSpPr>
            <a:spLocks noGrp="1"/>
          </p:cNvSpPr>
          <p:nvPr>
            <p:ph type="body" sz="quarter" idx="15"/>
          </p:nvPr>
        </p:nvSpPr>
        <p:spPr bwMode="gray">
          <a:xfrm>
            <a:off x="495299" y="5607050"/>
            <a:ext cx="11186159" cy="929054"/>
          </a:xfrm>
        </p:spPr>
        <p:txBody>
          <a:bodyPr anchor="ctr"/>
          <a:lstStyle>
            <a:lvl1pPr marL="0" indent="0">
              <a:lnSpc>
                <a:spcPct val="89000"/>
              </a:lnSpc>
              <a:spcBef>
                <a:spcPts val="0"/>
              </a:spcBef>
              <a:spcAft>
                <a:spcPts val="1200"/>
              </a:spcAft>
              <a:buNone/>
              <a:defRPr sz="2799">
                <a:solidFill>
                  <a:schemeClr val="bg1"/>
                </a:solidFill>
              </a:defRPr>
            </a:lvl1pPr>
            <a:lvl2pPr marL="0" indent="0">
              <a:lnSpc>
                <a:spcPct val="94000"/>
              </a:lnSpc>
              <a:spcAft>
                <a:spcPts val="1200"/>
              </a:spcAft>
              <a:buNone/>
              <a:defRPr sz="2399">
                <a:solidFill>
                  <a:schemeClr val="bg1"/>
                </a:solidFill>
              </a:defRPr>
            </a:lvl2pPr>
            <a:lvl3pPr marL="0" indent="0">
              <a:lnSpc>
                <a:spcPct val="95000"/>
              </a:lnSpc>
              <a:spcAft>
                <a:spcPts val="1200"/>
              </a:spcAft>
              <a:buNone/>
              <a:defRPr sz="2099">
                <a:solidFill>
                  <a:schemeClr val="bg1"/>
                </a:solidFill>
              </a:defRPr>
            </a:lvl3pPr>
            <a:lvl4pPr marL="0" indent="0">
              <a:lnSpc>
                <a:spcPct val="98000"/>
              </a:lnSpc>
              <a:spcAft>
                <a:spcPts val="900"/>
              </a:spcAft>
              <a:buNone/>
              <a:defRPr sz="1799">
                <a:solidFill>
                  <a:schemeClr val="bg1"/>
                </a:solidFill>
              </a:defRPr>
            </a:lvl4pPr>
            <a:lvl5pPr marL="0" indent="0">
              <a:lnSpc>
                <a:spcPct val="94000"/>
              </a:lnSpc>
              <a:spcBef>
                <a:spcPts val="0"/>
              </a:spcBef>
              <a:spcAft>
                <a:spcPts val="900"/>
              </a:spcAft>
              <a:buNone/>
              <a:defRPr sz="1600">
                <a:solidFill>
                  <a:schemeClr val="bg1"/>
                </a:solidFill>
              </a:defRPr>
            </a:lvl5pPr>
          </a:lstStyle>
          <a:p>
            <a:pPr lvl="0"/>
            <a:r>
              <a:rPr lang="en-US"/>
              <a:t>Edit Master text styles</a:t>
            </a:r>
          </a:p>
        </p:txBody>
      </p:sp>
      <p:sp>
        <p:nvSpPr>
          <p:cNvPr id="15" name="Content Placeholder 12">
            <a:extLst>
              <a:ext uri="{FF2B5EF4-FFF2-40B4-BE49-F238E27FC236}">
                <a16:creationId xmlns:a16="http://schemas.microsoft.com/office/drawing/2014/main" id="{12E6831E-C096-4982-A5FF-5F3978209316}"/>
              </a:ext>
            </a:extLst>
          </p:cNvPr>
          <p:cNvSpPr>
            <a:spLocks noGrp="1"/>
          </p:cNvSpPr>
          <p:nvPr>
            <p:ph sz="quarter" idx="16"/>
          </p:nvPr>
        </p:nvSpPr>
        <p:spPr>
          <a:xfrm>
            <a:off x="495300" y="1719074"/>
            <a:ext cx="11189474" cy="308554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ubtitle">
            <a:extLst>
              <a:ext uri="{FF2B5EF4-FFF2-40B4-BE49-F238E27FC236}">
                <a16:creationId xmlns:a16="http://schemas.microsoft.com/office/drawing/2014/main" id="{323D35A9-FEF4-4E1A-8A9F-5972769D0E83}"/>
              </a:ext>
            </a:extLst>
          </p:cNvPr>
          <p:cNvSpPr>
            <a:spLocks noGrp="1"/>
          </p:cNvSpPr>
          <p:nvPr>
            <p:ph type="subTitle" idx="1"/>
          </p:nvPr>
        </p:nvSpPr>
        <p:spPr>
          <a:xfrm>
            <a:off x="495301" y="1132234"/>
            <a:ext cx="11187112" cy="431657"/>
          </a:xfrm>
        </p:spPr>
        <p:txBody>
          <a:bodyPr/>
          <a:lstStyle>
            <a:lvl1pPr marL="0" indent="0" algn="l">
              <a:lnSpc>
                <a:spcPct val="83000"/>
              </a:lnSpc>
              <a:spcBef>
                <a:spcPts val="1799"/>
              </a:spcBef>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p>
        </p:txBody>
      </p:sp>
      <p:sp>
        <p:nvSpPr>
          <p:cNvPr id="19" name="TextBox 18"/>
          <p:cNvSpPr txBox="1"/>
          <p:nvPr userDrawn="1"/>
        </p:nvSpPr>
        <p:spPr>
          <a:xfrm>
            <a:off x="11571633" y="6528118"/>
            <a:ext cx="125067"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126"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126" rtl="0" eaLnBrk="1" latinLnBrk="0" hangingPunct="1">
                <a:lnSpc>
                  <a:spcPct val="125000"/>
                </a:lnSpc>
              </a:pPr>
              <a:t>‹#›</a:t>
            </a:fld>
            <a:endParaRPr lang="en-US" sz="800" kern="1200">
              <a:solidFill>
                <a:schemeClr val="bg1"/>
              </a:solidFill>
              <a:latin typeface="+mn-lt"/>
              <a:ea typeface="+mn-ea"/>
              <a:cs typeface="+mn-cs"/>
            </a:endParaRPr>
          </a:p>
        </p:txBody>
      </p:sp>
      <p:sp>
        <p:nvSpPr>
          <p:cNvPr id="13" name="TextBox 12">
            <a:extLst>
              <a:ext uri="{FF2B5EF4-FFF2-40B4-BE49-F238E27FC236}">
                <a16:creationId xmlns:a16="http://schemas.microsoft.com/office/drawing/2014/main" id="{F25D3B81-2FAF-43CF-84D3-BE9F61E1147F}"/>
              </a:ext>
            </a:extLst>
          </p:cNvPr>
          <p:cNvSpPr txBox="1"/>
          <p:nvPr userDrawn="1"/>
        </p:nvSpPr>
        <p:spPr>
          <a:xfrm>
            <a:off x="7589276" y="5121565"/>
            <a:ext cx="4188646" cy="121636"/>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marL="0" lvl="0" algn="l" defTabSz="914126" rtl="0" eaLnBrk="1" latinLnBrk="0" hangingPunct="1">
              <a:lnSpc>
                <a:spcPct val="107000"/>
              </a:lnSpc>
            </a:pPr>
            <a:r>
              <a:rPr lang="en-US" sz="800" kern="1200" baseline="0">
                <a:solidFill>
                  <a:schemeClr val="tx1">
                    <a:lumMod val="50000"/>
                    <a:lumOff val="50000"/>
                  </a:schemeClr>
                </a:solidFill>
                <a:latin typeface="+mn-lt"/>
                <a:ea typeface="+mn-ea"/>
                <a:cs typeface="+mn-cs"/>
              </a:rPr>
              <a:t>Confidential and Proprietary — Qualcomm Technologies, Inc. and/or its affiliated companies.</a:t>
            </a:r>
          </a:p>
        </p:txBody>
      </p:sp>
      <p:sp>
        <p:nvSpPr>
          <p:cNvPr id="17" name="Text Placeholder 3">
            <a:extLst>
              <a:ext uri="{FF2B5EF4-FFF2-40B4-BE49-F238E27FC236}">
                <a16:creationId xmlns:a16="http://schemas.microsoft.com/office/drawing/2014/main" id="{2F33D6F0-EC8C-47E5-8E08-43D9D9E879BA}"/>
              </a:ext>
            </a:extLst>
          </p:cNvPr>
          <p:cNvSpPr>
            <a:spLocks noGrp="1"/>
          </p:cNvSpPr>
          <p:nvPr>
            <p:ph type="body" sz="quarter" idx="17" hasCustomPrompt="1"/>
          </p:nvPr>
        </p:nvSpPr>
        <p:spPr>
          <a:xfrm>
            <a:off x="496889" y="5081277"/>
            <a:ext cx="6284912" cy="161925"/>
          </a:xfrm>
        </p:spPr>
        <p:txBody>
          <a:bodyPr anchor="b"/>
          <a:lstStyle>
            <a:lvl1pPr marL="0" indent="0">
              <a:spcBef>
                <a:spcPts val="0"/>
              </a:spcBef>
              <a:buNone/>
              <a:defRPr lang="en-US" sz="800" kern="1200" baseline="0" dirty="0" smtClean="0">
                <a:solidFill>
                  <a:schemeClr val="tx1">
                    <a:lumMod val="50000"/>
                    <a:lumOff val="50000"/>
                  </a:schemeClr>
                </a:solidFill>
                <a:latin typeface="+mn-lt"/>
                <a:ea typeface="+mn-ea"/>
                <a:cs typeface="+mn-cs"/>
              </a:defRPr>
            </a:lvl1pPr>
            <a:lvl2pPr>
              <a:defRPr lang="en-US" sz="800" kern="1200" baseline="0" dirty="0" smtClean="0">
                <a:solidFill>
                  <a:schemeClr val="tx1">
                    <a:lumMod val="50000"/>
                    <a:lumOff val="50000"/>
                  </a:schemeClr>
                </a:solidFill>
                <a:latin typeface="+mn-lt"/>
                <a:ea typeface="+mn-ea"/>
                <a:cs typeface="+mn-cs"/>
              </a:defRPr>
            </a:lvl2pPr>
            <a:lvl3pPr>
              <a:defRPr lang="en-US" sz="800" kern="1200" baseline="0" dirty="0" smtClean="0">
                <a:solidFill>
                  <a:schemeClr val="tx1">
                    <a:lumMod val="50000"/>
                    <a:lumOff val="50000"/>
                  </a:schemeClr>
                </a:solidFill>
                <a:latin typeface="+mn-lt"/>
                <a:ea typeface="+mn-ea"/>
                <a:cs typeface="+mn-cs"/>
              </a:defRPr>
            </a:lvl3pPr>
            <a:lvl4pPr>
              <a:defRPr lang="en-US" sz="800" kern="1200" baseline="0" dirty="0" smtClean="0">
                <a:solidFill>
                  <a:schemeClr val="tx1">
                    <a:lumMod val="50000"/>
                    <a:lumOff val="50000"/>
                  </a:schemeClr>
                </a:solidFill>
                <a:latin typeface="+mn-lt"/>
                <a:ea typeface="+mn-ea"/>
                <a:cs typeface="+mn-cs"/>
              </a:defRPr>
            </a:lvl4pPr>
            <a:lvl5pPr>
              <a:defRPr lang="en-US" sz="800" kern="1200" baseline="0" dirty="0">
                <a:solidFill>
                  <a:schemeClr val="tx1">
                    <a:lumMod val="50000"/>
                    <a:lumOff val="50000"/>
                  </a:schemeClr>
                </a:solidFill>
                <a:latin typeface="+mn-lt"/>
                <a:ea typeface="+mn-ea"/>
                <a:cs typeface="+mn-cs"/>
              </a:defRPr>
            </a:lvl5pPr>
          </a:lstStyle>
          <a:p>
            <a:pPr lvl="0"/>
            <a:r>
              <a:rPr lang="en-US"/>
              <a:t>Source sample text</a:t>
            </a:r>
          </a:p>
        </p:txBody>
      </p:sp>
    </p:spTree>
    <p:extLst>
      <p:ext uri="{BB962C8B-B14F-4D97-AF65-F5344CB8AC3E}">
        <p14:creationId xmlns:p14="http://schemas.microsoft.com/office/powerpoint/2010/main" val="80073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Fifty Fifty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1"/>
            <a:ext cx="6858000" cy="6096001"/>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err="1">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1" y="2"/>
            <a:ext cx="493776" cy="6858003"/>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lvl="0" algn="ctr"/>
            <a:endParaRPr lang="en-US" sz="1799" b="1" err="1">
              <a:solidFill>
                <a:prstClr val="white"/>
              </a:solidFill>
            </a:endParaRPr>
          </a:p>
        </p:txBody>
      </p:sp>
      <p:sp>
        <p:nvSpPr>
          <p:cNvPr id="16" name="Title 1">
            <a:extLst>
              <a:ext uri="{FF2B5EF4-FFF2-40B4-BE49-F238E27FC236}">
                <a16:creationId xmlns:a16="http://schemas.microsoft.com/office/drawing/2014/main" id="{F1B4282A-1281-40FB-B6F1-B994D248C217}"/>
              </a:ext>
            </a:extLst>
          </p:cNvPr>
          <p:cNvSpPr>
            <a:spLocks noGrp="1"/>
          </p:cNvSpPr>
          <p:nvPr>
            <p:ph type="title"/>
          </p:nvPr>
        </p:nvSpPr>
        <p:spPr>
          <a:xfrm>
            <a:off x="495300" y="575576"/>
            <a:ext cx="5115142" cy="429028"/>
          </a:xfrm>
        </p:spPr>
        <p:txBody>
          <a:bodyPr/>
          <a:lstStyle/>
          <a:p>
            <a:r>
              <a:rPr lang="en-US"/>
              <a:t>Click to edit Master title style</a:t>
            </a:r>
          </a:p>
        </p:txBody>
      </p:sp>
      <p:sp>
        <p:nvSpPr>
          <p:cNvPr id="17" name="Text Placeholder 21">
            <a:extLst>
              <a:ext uri="{FF2B5EF4-FFF2-40B4-BE49-F238E27FC236}">
                <a16:creationId xmlns:a16="http://schemas.microsoft.com/office/drawing/2014/main" id="{6A1E8429-DA37-44DB-B752-3A1B825E7B8D}"/>
              </a:ext>
            </a:extLst>
          </p:cNvPr>
          <p:cNvSpPr>
            <a:spLocks noGrp="1"/>
          </p:cNvSpPr>
          <p:nvPr>
            <p:ph type="body" sz="quarter" idx="10"/>
          </p:nvPr>
        </p:nvSpPr>
        <p:spPr>
          <a:xfrm>
            <a:off x="495300" y="1719072"/>
            <a:ext cx="5115142" cy="46817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Subtitle">
            <a:extLst>
              <a:ext uri="{FF2B5EF4-FFF2-40B4-BE49-F238E27FC236}">
                <a16:creationId xmlns:a16="http://schemas.microsoft.com/office/drawing/2014/main" id="{9B4F9FC7-7E9D-4A0B-BBB2-BEA8B8870B1C}"/>
              </a:ext>
            </a:extLst>
          </p:cNvPr>
          <p:cNvSpPr>
            <a:spLocks noGrp="1"/>
          </p:cNvSpPr>
          <p:nvPr>
            <p:ph type="subTitle" idx="1"/>
          </p:nvPr>
        </p:nvSpPr>
        <p:spPr>
          <a:xfrm>
            <a:off x="495300" y="1132234"/>
            <a:ext cx="5115142" cy="431657"/>
          </a:xfrm>
        </p:spPr>
        <p:txBody>
          <a:bodyPr/>
          <a:lstStyle>
            <a:lvl1pPr marL="0" indent="0" algn="l">
              <a:lnSpc>
                <a:spcPct val="83000"/>
              </a:lnSpc>
              <a:spcBef>
                <a:spcPts val="1799"/>
              </a:spcBef>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p>
        </p:txBody>
      </p:sp>
      <p:sp>
        <p:nvSpPr>
          <p:cNvPr id="20" name="TextBox 19"/>
          <p:cNvSpPr txBox="1"/>
          <p:nvPr userDrawn="1"/>
        </p:nvSpPr>
        <p:spPr>
          <a:xfrm>
            <a:off x="11571633" y="6528118"/>
            <a:ext cx="125067"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126"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126" rtl="0" eaLnBrk="1" latinLnBrk="0" hangingPunct="1">
                <a:lnSpc>
                  <a:spcPct val="125000"/>
                </a:lnSpc>
              </a:pPr>
              <a:t>‹#›</a:t>
            </a:fld>
            <a:endParaRPr lang="en-US" sz="800" kern="1200">
              <a:solidFill>
                <a:schemeClr val="bg1"/>
              </a:solidFill>
              <a:latin typeface="+mn-lt"/>
              <a:ea typeface="+mn-ea"/>
              <a:cs typeface="+mn-cs"/>
            </a:endParaRPr>
          </a:p>
        </p:txBody>
      </p:sp>
      <p:sp>
        <p:nvSpPr>
          <p:cNvPr id="21"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574836"/>
            <a:ext cx="5111496" cy="429768"/>
          </a:xfrm>
        </p:spPr>
        <p:txBody>
          <a:bodyPr anchor="b"/>
          <a:lstStyle>
            <a:lvl1pPr marL="0" indent="0">
              <a:lnSpc>
                <a:spcPct val="82000"/>
              </a:lnSpc>
              <a:buNone/>
              <a:defRPr sz="3399">
                <a:solidFill>
                  <a:schemeClr val="bg1"/>
                </a:solidFill>
              </a:defRPr>
            </a:lvl1pPr>
            <a:lvl2pPr marL="0" indent="0">
              <a:buNone/>
              <a:defRPr sz="3399">
                <a:solidFill>
                  <a:schemeClr val="bg1"/>
                </a:solidFill>
              </a:defRPr>
            </a:lvl2pPr>
            <a:lvl3pPr marL="0" indent="0">
              <a:buNone/>
              <a:defRPr sz="3399">
                <a:solidFill>
                  <a:schemeClr val="bg1"/>
                </a:solidFill>
              </a:defRPr>
            </a:lvl3pPr>
            <a:lvl4pPr marL="0" indent="0">
              <a:buNone/>
              <a:defRPr sz="3399">
                <a:solidFill>
                  <a:schemeClr val="bg1"/>
                </a:solidFill>
              </a:defRPr>
            </a:lvl4pPr>
            <a:lvl5pPr marL="0" indent="0">
              <a:buNone/>
              <a:defRPr sz="3399">
                <a:solidFill>
                  <a:schemeClr val="bg1"/>
                </a:solidFill>
              </a:defRPr>
            </a:lvl5pPr>
          </a:lstStyle>
          <a:p>
            <a:pPr lvl="0"/>
            <a:r>
              <a:rPr lang="en-US"/>
              <a:t>Edit Master text styles</a:t>
            </a:r>
          </a:p>
        </p:txBody>
      </p:sp>
      <p:sp>
        <p:nvSpPr>
          <p:cNvPr id="23"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132234"/>
            <a:ext cx="5111496" cy="457103"/>
          </a:xfrm>
        </p:spPr>
        <p:txBody>
          <a:bodyPr/>
          <a:lstStyle>
            <a:lvl1pPr marL="0" indent="0">
              <a:lnSpc>
                <a:spcPct val="83000"/>
              </a:lnSpc>
              <a:buNone/>
              <a:defRPr sz="2399">
                <a:solidFill>
                  <a:schemeClr val="bg1"/>
                </a:solidFill>
              </a:defRPr>
            </a:lvl1pPr>
            <a:lvl2pPr marL="0" indent="0">
              <a:buNone/>
              <a:defRPr sz="2399">
                <a:solidFill>
                  <a:schemeClr val="bg1"/>
                </a:solidFill>
              </a:defRPr>
            </a:lvl2pPr>
            <a:lvl3pPr marL="0" indent="0">
              <a:buNone/>
              <a:defRPr sz="2399">
                <a:solidFill>
                  <a:schemeClr val="bg1"/>
                </a:solidFill>
              </a:defRPr>
            </a:lvl3pPr>
            <a:lvl4pPr marL="0" indent="0">
              <a:buNone/>
              <a:defRPr sz="2399">
                <a:solidFill>
                  <a:schemeClr val="bg1"/>
                </a:solidFill>
              </a:defRPr>
            </a:lvl4pPr>
            <a:lvl5pPr marL="0" indent="0">
              <a:buNone/>
              <a:defRPr sz="2399">
                <a:solidFill>
                  <a:schemeClr val="bg1"/>
                </a:solidFill>
              </a:defRPr>
            </a:lvl5pPr>
          </a:lstStyle>
          <a:p>
            <a:pPr lvl="0"/>
            <a:r>
              <a:rPr lang="en-US"/>
              <a:t>Edit Master text styles</a:t>
            </a:r>
          </a:p>
        </p:txBody>
      </p:sp>
      <p:sp>
        <p:nvSpPr>
          <p:cNvPr id="24"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extBox 12">
            <a:extLst>
              <a:ext uri="{FF2B5EF4-FFF2-40B4-BE49-F238E27FC236}">
                <a16:creationId xmlns:a16="http://schemas.microsoft.com/office/drawing/2014/main" id="{2CD4701E-EBF8-47D0-A4B8-EF3C236C08E2}"/>
              </a:ext>
            </a:extLst>
          </p:cNvPr>
          <p:cNvSpPr txBox="1"/>
          <p:nvPr userDrawn="1"/>
        </p:nvSpPr>
        <p:spPr>
          <a:xfrm>
            <a:off x="7152962" y="6532197"/>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sz="800">
                <a:solidFill>
                  <a:schemeClr val="bg1"/>
                </a:solidFill>
              </a:rPr>
              <a:t>Confidential and Proprietary — Qualcomm Technologies, Inc. and/or its affiliated companies.</a:t>
            </a:r>
          </a:p>
        </p:txBody>
      </p:sp>
      <p:sp>
        <p:nvSpPr>
          <p:cNvPr id="22" name="Footer Placeholder 2">
            <a:extLst>
              <a:ext uri="{FF2B5EF4-FFF2-40B4-BE49-F238E27FC236}">
                <a16:creationId xmlns:a16="http://schemas.microsoft.com/office/drawing/2014/main" id="{3D66CBF7-0468-4033-9AE4-BDDC3EAD0D39}"/>
              </a:ext>
            </a:extLst>
          </p:cNvPr>
          <p:cNvSpPr>
            <a:spLocks noGrp="1"/>
          </p:cNvSpPr>
          <p:nvPr>
            <p:ph type="ftr" sz="quarter" idx="3"/>
          </p:nvPr>
        </p:nvSpPr>
        <p:spPr>
          <a:xfrm>
            <a:off x="495299" y="6534116"/>
            <a:ext cx="5120641" cy="116955"/>
          </a:xfrm>
          <a:prstGeom prst="rect">
            <a:avLst/>
          </a:prstGeom>
        </p:spPr>
        <p:txBody>
          <a:bodyPr vert="horz" wrap="square" lIns="0" tIns="0" rIns="0" bIns="0" rtlCol="0" anchor="b">
            <a:spAutoFit/>
          </a:bodyPr>
          <a:lstStyle>
            <a:lvl1pPr>
              <a:defRPr lang="en-US" sz="800" baseline="0">
                <a:solidFill>
                  <a:schemeClr val="tx1">
                    <a:lumMod val="50000"/>
                    <a:lumOff val="50000"/>
                  </a:schemeClr>
                </a:solidFill>
              </a:defRPr>
            </a:lvl1pPr>
          </a:lstStyle>
          <a:p>
            <a:pPr defTabSz="685594">
              <a:lnSpc>
                <a:spcPct val="95000"/>
              </a:lnSpc>
              <a:spcBef>
                <a:spcPts val="1200"/>
              </a:spcBef>
              <a:buClr>
                <a:srgbClr val="3253DC"/>
              </a:buClr>
            </a:pPr>
            <a:endParaRPr lang="en-US"/>
          </a:p>
        </p:txBody>
      </p:sp>
    </p:spTree>
    <p:extLst>
      <p:ext uri="{BB962C8B-B14F-4D97-AF65-F5344CB8AC3E}">
        <p14:creationId xmlns:p14="http://schemas.microsoft.com/office/powerpoint/2010/main" val="5952706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Fifty Fifty Light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1"/>
            <a:ext cx="6858000" cy="6096001"/>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err="1">
              <a:solidFill>
                <a:prstClr val="white"/>
              </a:solidFill>
            </a:endParaRPr>
          </a:p>
        </p:txBody>
      </p:sp>
      <p:sp>
        <p:nvSpPr>
          <p:cNvPr id="16" name="Rectangle: Single Corner Rounded 6">
            <a:extLst>
              <a:ext uri="{FF2B5EF4-FFF2-40B4-BE49-F238E27FC236}">
                <a16:creationId xmlns:a16="http://schemas.microsoft.com/office/drawing/2014/main" id="{09D60F74-3679-4043-99C0-326E124B1743}"/>
              </a:ext>
            </a:extLst>
          </p:cNvPr>
          <p:cNvSpPr/>
          <p:nvPr userDrawn="1"/>
        </p:nvSpPr>
        <p:spPr bwMode="gray">
          <a:xfrm flipH="1" flipV="1">
            <a:off x="6096001" y="-3"/>
            <a:ext cx="493776" cy="6858003"/>
          </a:xfrm>
          <a:prstGeom prst="round1Rect">
            <a:avLst>
              <a:gd name="adj" fmla="val 0"/>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lvl="0" algn="ctr"/>
            <a:endParaRPr lang="en-US" sz="1799" b="1" err="1">
              <a:solidFill>
                <a:prstClr val="white"/>
              </a:solidFill>
            </a:endParaRPr>
          </a:p>
        </p:txBody>
      </p:sp>
      <p:sp>
        <p:nvSpPr>
          <p:cNvPr id="15" name="Title 1">
            <a:extLst>
              <a:ext uri="{FF2B5EF4-FFF2-40B4-BE49-F238E27FC236}">
                <a16:creationId xmlns:a16="http://schemas.microsoft.com/office/drawing/2014/main" id="{F1B4282A-1281-40FB-B6F1-B994D248C217}"/>
              </a:ext>
            </a:extLst>
          </p:cNvPr>
          <p:cNvSpPr>
            <a:spLocks noGrp="1"/>
          </p:cNvSpPr>
          <p:nvPr>
            <p:ph type="title"/>
          </p:nvPr>
        </p:nvSpPr>
        <p:spPr>
          <a:xfrm>
            <a:off x="495300" y="575576"/>
            <a:ext cx="5115142" cy="429028"/>
          </a:xfrm>
        </p:spPr>
        <p:txBody>
          <a:bodyPr/>
          <a:lstStyle/>
          <a:p>
            <a:r>
              <a:rPr lang="en-US"/>
              <a:t>Click to edit Master title style</a:t>
            </a:r>
          </a:p>
        </p:txBody>
      </p:sp>
      <p:sp>
        <p:nvSpPr>
          <p:cNvPr id="17" name="Text Placeholder 21">
            <a:extLst>
              <a:ext uri="{FF2B5EF4-FFF2-40B4-BE49-F238E27FC236}">
                <a16:creationId xmlns:a16="http://schemas.microsoft.com/office/drawing/2014/main" id="{6A1E8429-DA37-44DB-B752-3A1B825E7B8D}"/>
              </a:ext>
            </a:extLst>
          </p:cNvPr>
          <p:cNvSpPr>
            <a:spLocks noGrp="1"/>
          </p:cNvSpPr>
          <p:nvPr>
            <p:ph type="body" sz="quarter" idx="10"/>
          </p:nvPr>
        </p:nvSpPr>
        <p:spPr>
          <a:xfrm>
            <a:off x="495300" y="1719072"/>
            <a:ext cx="5115142" cy="46817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Subtitle">
            <a:extLst>
              <a:ext uri="{FF2B5EF4-FFF2-40B4-BE49-F238E27FC236}">
                <a16:creationId xmlns:a16="http://schemas.microsoft.com/office/drawing/2014/main" id="{9B4F9FC7-7E9D-4A0B-BBB2-BEA8B8870B1C}"/>
              </a:ext>
            </a:extLst>
          </p:cNvPr>
          <p:cNvSpPr>
            <a:spLocks noGrp="1"/>
          </p:cNvSpPr>
          <p:nvPr>
            <p:ph type="subTitle" idx="1"/>
          </p:nvPr>
        </p:nvSpPr>
        <p:spPr>
          <a:xfrm>
            <a:off x="495300" y="1132234"/>
            <a:ext cx="5115142" cy="431657"/>
          </a:xfrm>
        </p:spPr>
        <p:txBody>
          <a:bodyPr/>
          <a:lstStyle>
            <a:lvl1pPr marL="0" indent="0" algn="l">
              <a:lnSpc>
                <a:spcPct val="83000"/>
              </a:lnSpc>
              <a:spcBef>
                <a:spcPts val="1799"/>
              </a:spcBef>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p>
        </p:txBody>
      </p:sp>
      <p:sp>
        <p:nvSpPr>
          <p:cNvPr id="20" name="TextBox 19"/>
          <p:cNvSpPr txBox="1"/>
          <p:nvPr userDrawn="1"/>
        </p:nvSpPr>
        <p:spPr>
          <a:xfrm>
            <a:off x="11571633" y="6528118"/>
            <a:ext cx="125067"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126"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126" rtl="0" eaLnBrk="1" latinLnBrk="0" hangingPunct="1">
                <a:lnSpc>
                  <a:spcPct val="125000"/>
                </a:lnSpc>
              </a:pPr>
              <a:t>‹#›</a:t>
            </a:fld>
            <a:endParaRPr lang="en-US" sz="800" kern="1200">
              <a:solidFill>
                <a:schemeClr val="bg1"/>
              </a:solidFill>
              <a:latin typeface="+mn-lt"/>
              <a:ea typeface="+mn-ea"/>
              <a:cs typeface="+mn-cs"/>
            </a:endParaRPr>
          </a:p>
        </p:txBody>
      </p:sp>
      <p:sp>
        <p:nvSpPr>
          <p:cNvPr id="21"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574836"/>
            <a:ext cx="5111496" cy="429768"/>
          </a:xfrm>
        </p:spPr>
        <p:txBody>
          <a:bodyPr anchor="b"/>
          <a:lstStyle>
            <a:lvl1pPr marL="0" indent="0">
              <a:lnSpc>
                <a:spcPct val="82000"/>
              </a:lnSpc>
              <a:buNone/>
              <a:defRPr sz="3399">
                <a:solidFill>
                  <a:schemeClr val="bg1"/>
                </a:solidFill>
              </a:defRPr>
            </a:lvl1pPr>
            <a:lvl2pPr marL="0" indent="0">
              <a:buNone/>
              <a:defRPr sz="3399">
                <a:solidFill>
                  <a:schemeClr val="bg1"/>
                </a:solidFill>
              </a:defRPr>
            </a:lvl2pPr>
            <a:lvl3pPr marL="0" indent="0">
              <a:buNone/>
              <a:defRPr sz="3399">
                <a:solidFill>
                  <a:schemeClr val="bg1"/>
                </a:solidFill>
              </a:defRPr>
            </a:lvl3pPr>
            <a:lvl4pPr marL="0" indent="0">
              <a:buNone/>
              <a:defRPr sz="3399">
                <a:solidFill>
                  <a:schemeClr val="bg1"/>
                </a:solidFill>
              </a:defRPr>
            </a:lvl4pPr>
            <a:lvl5pPr marL="0" indent="0">
              <a:buNone/>
              <a:defRPr sz="3399">
                <a:solidFill>
                  <a:schemeClr val="bg1"/>
                </a:solidFill>
              </a:defRPr>
            </a:lvl5pPr>
          </a:lstStyle>
          <a:p>
            <a:pPr lvl="0"/>
            <a:r>
              <a:rPr lang="en-US"/>
              <a:t>Edit Master text styles</a:t>
            </a:r>
          </a:p>
        </p:txBody>
      </p:sp>
      <p:sp>
        <p:nvSpPr>
          <p:cNvPr id="23"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132234"/>
            <a:ext cx="5111496" cy="457103"/>
          </a:xfrm>
        </p:spPr>
        <p:txBody>
          <a:bodyPr/>
          <a:lstStyle>
            <a:lvl1pPr marL="0" indent="0">
              <a:lnSpc>
                <a:spcPct val="83000"/>
              </a:lnSpc>
              <a:buNone/>
              <a:defRPr sz="2399">
                <a:solidFill>
                  <a:schemeClr val="bg1"/>
                </a:solidFill>
              </a:defRPr>
            </a:lvl1pPr>
            <a:lvl2pPr marL="0" indent="0">
              <a:buNone/>
              <a:defRPr sz="2399">
                <a:solidFill>
                  <a:schemeClr val="bg1"/>
                </a:solidFill>
              </a:defRPr>
            </a:lvl2pPr>
            <a:lvl3pPr marL="0" indent="0">
              <a:buNone/>
              <a:defRPr sz="2399">
                <a:solidFill>
                  <a:schemeClr val="bg1"/>
                </a:solidFill>
              </a:defRPr>
            </a:lvl3pPr>
            <a:lvl4pPr marL="0" indent="0">
              <a:buNone/>
              <a:defRPr sz="2399">
                <a:solidFill>
                  <a:schemeClr val="bg1"/>
                </a:solidFill>
              </a:defRPr>
            </a:lvl4pPr>
            <a:lvl5pPr marL="0" indent="0">
              <a:buNone/>
              <a:defRPr sz="2399">
                <a:solidFill>
                  <a:schemeClr val="bg1"/>
                </a:solidFill>
              </a:defRPr>
            </a:lvl5pPr>
          </a:lstStyle>
          <a:p>
            <a:pPr lvl="0"/>
            <a:r>
              <a:rPr lang="en-US"/>
              <a:t>Edit Master text styles</a:t>
            </a:r>
          </a:p>
        </p:txBody>
      </p:sp>
      <p:sp>
        <p:nvSpPr>
          <p:cNvPr id="24"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extBox 12">
            <a:extLst>
              <a:ext uri="{FF2B5EF4-FFF2-40B4-BE49-F238E27FC236}">
                <a16:creationId xmlns:a16="http://schemas.microsoft.com/office/drawing/2014/main" id="{5236222F-839A-48F3-B871-C473C1A25505}"/>
              </a:ext>
            </a:extLst>
          </p:cNvPr>
          <p:cNvSpPr txBox="1"/>
          <p:nvPr userDrawn="1"/>
        </p:nvSpPr>
        <p:spPr>
          <a:xfrm>
            <a:off x="7152962" y="6532197"/>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sz="800">
                <a:solidFill>
                  <a:schemeClr val="bg1"/>
                </a:solidFill>
              </a:rPr>
              <a:t>Confidential and Proprietary — Qualcomm Technologies, Inc. and/or its affiliated companies.</a:t>
            </a:r>
          </a:p>
        </p:txBody>
      </p:sp>
      <p:sp>
        <p:nvSpPr>
          <p:cNvPr id="22" name="Footer Placeholder 2">
            <a:extLst>
              <a:ext uri="{FF2B5EF4-FFF2-40B4-BE49-F238E27FC236}">
                <a16:creationId xmlns:a16="http://schemas.microsoft.com/office/drawing/2014/main" id="{71B85E80-86DB-4774-A89D-180E2C586568}"/>
              </a:ext>
            </a:extLst>
          </p:cNvPr>
          <p:cNvSpPr>
            <a:spLocks noGrp="1"/>
          </p:cNvSpPr>
          <p:nvPr>
            <p:ph type="ftr" sz="quarter" idx="3"/>
          </p:nvPr>
        </p:nvSpPr>
        <p:spPr>
          <a:xfrm>
            <a:off x="495299" y="6534116"/>
            <a:ext cx="5120641" cy="116955"/>
          </a:xfrm>
          <a:prstGeom prst="rect">
            <a:avLst/>
          </a:prstGeom>
        </p:spPr>
        <p:txBody>
          <a:bodyPr vert="horz" wrap="square" lIns="0" tIns="0" rIns="0" bIns="0" rtlCol="0" anchor="b">
            <a:spAutoFit/>
          </a:bodyPr>
          <a:lstStyle>
            <a:lvl1pPr>
              <a:defRPr lang="en-US" sz="800" baseline="0">
                <a:solidFill>
                  <a:schemeClr val="tx1">
                    <a:lumMod val="50000"/>
                    <a:lumOff val="50000"/>
                  </a:schemeClr>
                </a:solidFill>
              </a:defRPr>
            </a:lvl1pPr>
          </a:lstStyle>
          <a:p>
            <a:pPr defTabSz="685594">
              <a:lnSpc>
                <a:spcPct val="95000"/>
              </a:lnSpc>
              <a:spcBef>
                <a:spcPts val="1200"/>
              </a:spcBef>
              <a:buClr>
                <a:srgbClr val="3253DC"/>
              </a:buClr>
            </a:pPr>
            <a:endParaRPr lang="en-US"/>
          </a:p>
        </p:txBody>
      </p:sp>
    </p:spTree>
    <p:extLst>
      <p:ext uri="{BB962C8B-B14F-4D97-AF65-F5344CB8AC3E}">
        <p14:creationId xmlns:p14="http://schemas.microsoft.com/office/powerpoint/2010/main" val="16871438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Fifty Fifty Gree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1"/>
            <a:ext cx="6858000" cy="6096001"/>
          </a:xfrm>
          <a:prstGeom prst="rect">
            <a:avLst/>
          </a:pr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err="1">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1" y="-7"/>
            <a:ext cx="493776" cy="6858003"/>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lvl="0" algn="ctr"/>
            <a:endParaRPr lang="en-US" sz="1799" b="1" err="1">
              <a:solidFill>
                <a:prstClr val="white"/>
              </a:solidFill>
            </a:endParaRPr>
          </a:p>
        </p:txBody>
      </p:sp>
      <p:sp>
        <p:nvSpPr>
          <p:cNvPr id="16" name="Title 1">
            <a:extLst>
              <a:ext uri="{FF2B5EF4-FFF2-40B4-BE49-F238E27FC236}">
                <a16:creationId xmlns:a16="http://schemas.microsoft.com/office/drawing/2014/main" id="{F1B4282A-1281-40FB-B6F1-B994D248C217}"/>
              </a:ext>
            </a:extLst>
          </p:cNvPr>
          <p:cNvSpPr>
            <a:spLocks noGrp="1"/>
          </p:cNvSpPr>
          <p:nvPr>
            <p:ph type="title"/>
          </p:nvPr>
        </p:nvSpPr>
        <p:spPr>
          <a:xfrm>
            <a:off x="495300" y="575576"/>
            <a:ext cx="5115142" cy="429028"/>
          </a:xfrm>
        </p:spPr>
        <p:txBody>
          <a:bodyPr/>
          <a:lstStyle/>
          <a:p>
            <a:r>
              <a:rPr lang="en-US"/>
              <a:t>Click to edit Master title style</a:t>
            </a:r>
          </a:p>
        </p:txBody>
      </p:sp>
      <p:sp>
        <p:nvSpPr>
          <p:cNvPr id="17" name="Text Placeholder 21">
            <a:extLst>
              <a:ext uri="{FF2B5EF4-FFF2-40B4-BE49-F238E27FC236}">
                <a16:creationId xmlns:a16="http://schemas.microsoft.com/office/drawing/2014/main" id="{6A1E8429-DA37-44DB-B752-3A1B825E7B8D}"/>
              </a:ext>
            </a:extLst>
          </p:cNvPr>
          <p:cNvSpPr>
            <a:spLocks noGrp="1"/>
          </p:cNvSpPr>
          <p:nvPr>
            <p:ph type="body" sz="quarter" idx="10"/>
          </p:nvPr>
        </p:nvSpPr>
        <p:spPr>
          <a:xfrm>
            <a:off x="495300" y="1719072"/>
            <a:ext cx="5115142" cy="46817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Subtitle">
            <a:extLst>
              <a:ext uri="{FF2B5EF4-FFF2-40B4-BE49-F238E27FC236}">
                <a16:creationId xmlns:a16="http://schemas.microsoft.com/office/drawing/2014/main" id="{9B4F9FC7-7E9D-4A0B-BBB2-BEA8B8870B1C}"/>
              </a:ext>
            </a:extLst>
          </p:cNvPr>
          <p:cNvSpPr>
            <a:spLocks noGrp="1"/>
          </p:cNvSpPr>
          <p:nvPr>
            <p:ph type="subTitle" idx="1"/>
          </p:nvPr>
        </p:nvSpPr>
        <p:spPr>
          <a:xfrm>
            <a:off x="495300" y="1132234"/>
            <a:ext cx="5115142" cy="431657"/>
          </a:xfrm>
        </p:spPr>
        <p:txBody>
          <a:bodyPr/>
          <a:lstStyle>
            <a:lvl1pPr marL="0" indent="0" algn="l">
              <a:lnSpc>
                <a:spcPct val="83000"/>
              </a:lnSpc>
              <a:spcBef>
                <a:spcPts val="1799"/>
              </a:spcBef>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p>
        </p:txBody>
      </p:sp>
      <p:sp>
        <p:nvSpPr>
          <p:cNvPr id="20" name="TextBox 19"/>
          <p:cNvSpPr txBox="1"/>
          <p:nvPr userDrawn="1"/>
        </p:nvSpPr>
        <p:spPr>
          <a:xfrm>
            <a:off x="11571633" y="6528118"/>
            <a:ext cx="125067"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126"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126" rtl="0" eaLnBrk="1" latinLnBrk="0" hangingPunct="1">
                <a:lnSpc>
                  <a:spcPct val="125000"/>
                </a:lnSpc>
              </a:pPr>
              <a:t>‹#›</a:t>
            </a:fld>
            <a:endParaRPr lang="en-US" sz="800" kern="1200">
              <a:solidFill>
                <a:schemeClr val="bg1"/>
              </a:solidFill>
              <a:latin typeface="+mn-lt"/>
              <a:ea typeface="+mn-ea"/>
              <a:cs typeface="+mn-cs"/>
            </a:endParaRPr>
          </a:p>
        </p:txBody>
      </p:sp>
      <p:sp>
        <p:nvSpPr>
          <p:cNvPr id="21"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574836"/>
            <a:ext cx="5111496" cy="429768"/>
          </a:xfrm>
        </p:spPr>
        <p:txBody>
          <a:bodyPr anchor="b"/>
          <a:lstStyle>
            <a:lvl1pPr marL="0" indent="0">
              <a:lnSpc>
                <a:spcPct val="82000"/>
              </a:lnSpc>
              <a:buNone/>
              <a:defRPr sz="3399">
                <a:solidFill>
                  <a:schemeClr val="bg1"/>
                </a:solidFill>
              </a:defRPr>
            </a:lvl1pPr>
            <a:lvl2pPr marL="0" indent="0">
              <a:buNone/>
              <a:defRPr sz="3399">
                <a:solidFill>
                  <a:schemeClr val="bg1"/>
                </a:solidFill>
              </a:defRPr>
            </a:lvl2pPr>
            <a:lvl3pPr marL="0" indent="0">
              <a:buNone/>
              <a:defRPr sz="3399">
                <a:solidFill>
                  <a:schemeClr val="bg1"/>
                </a:solidFill>
              </a:defRPr>
            </a:lvl3pPr>
            <a:lvl4pPr marL="0" indent="0">
              <a:buNone/>
              <a:defRPr sz="3399">
                <a:solidFill>
                  <a:schemeClr val="bg1"/>
                </a:solidFill>
              </a:defRPr>
            </a:lvl4pPr>
            <a:lvl5pPr marL="0" indent="0">
              <a:buNone/>
              <a:defRPr sz="3399">
                <a:solidFill>
                  <a:schemeClr val="bg1"/>
                </a:solidFill>
              </a:defRPr>
            </a:lvl5pPr>
          </a:lstStyle>
          <a:p>
            <a:pPr lvl="0"/>
            <a:r>
              <a:rPr lang="en-US"/>
              <a:t>Edit Master text styles</a:t>
            </a:r>
          </a:p>
        </p:txBody>
      </p:sp>
      <p:sp>
        <p:nvSpPr>
          <p:cNvPr id="23"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132234"/>
            <a:ext cx="5111496" cy="457103"/>
          </a:xfrm>
        </p:spPr>
        <p:txBody>
          <a:bodyPr/>
          <a:lstStyle>
            <a:lvl1pPr marL="0" indent="0">
              <a:lnSpc>
                <a:spcPct val="83000"/>
              </a:lnSpc>
              <a:buNone/>
              <a:defRPr sz="2399">
                <a:solidFill>
                  <a:schemeClr val="bg1"/>
                </a:solidFill>
              </a:defRPr>
            </a:lvl1pPr>
            <a:lvl2pPr marL="0" indent="0">
              <a:buNone/>
              <a:defRPr sz="2399">
                <a:solidFill>
                  <a:schemeClr val="bg1"/>
                </a:solidFill>
              </a:defRPr>
            </a:lvl2pPr>
            <a:lvl3pPr marL="0" indent="0">
              <a:buNone/>
              <a:defRPr sz="2399">
                <a:solidFill>
                  <a:schemeClr val="bg1"/>
                </a:solidFill>
              </a:defRPr>
            </a:lvl3pPr>
            <a:lvl4pPr marL="0" indent="0">
              <a:buNone/>
              <a:defRPr sz="2399">
                <a:solidFill>
                  <a:schemeClr val="bg1"/>
                </a:solidFill>
              </a:defRPr>
            </a:lvl4pPr>
            <a:lvl5pPr marL="0" indent="0">
              <a:buNone/>
              <a:defRPr sz="2399">
                <a:solidFill>
                  <a:schemeClr val="bg1"/>
                </a:solidFill>
              </a:defRPr>
            </a:lvl5pPr>
          </a:lstStyle>
          <a:p>
            <a:pPr lvl="0"/>
            <a:r>
              <a:rPr lang="en-US"/>
              <a:t>Edit Master text styles</a:t>
            </a:r>
          </a:p>
        </p:txBody>
      </p:sp>
      <p:sp>
        <p:nvSpPr>
          <p:cNvPr id="24"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extBox 12">
            <a:extLst>
              <a:ext uri="{FF2B5EF4-FFF2-40B4-BE49-F238E27FC236}">
                <a16:creationId xmlns:a16="http://schemas.microsoft.com/office/drawing/2014/main" id="{20504AA5-1CF1-4CB6-AA14-7688B3D520BD}"/>
              </a:ext>
            </a:extLst>
          </p:cNvPr>
          <p:cNvSpPr txBox="1"/>
          <p:nvPr userDrawn="1"/>
        </p:nvSpPr>
        <p:spPr>
          <a:xfrm>
            <a:off x="7152962" y="6532197"/>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sz="800">
                <a:solidFill>
                  <a:schemeClr val="bg1"/>
                </a:solidFill>
              </a:rPr>
              <a:t>Confidential and Proprietary — Qualcomm Technologies, Inc. and/or its affiliated companies.</a:t>
            </a:r>
          </a:p>
        </p:txBody>
      </p:sp>
      <p:sp>
        <p:nvSpPr>
          <p:cNvPr id="22" name="Footer Placeholder 2">
            <a:extLst>
              <a:ext uri="{FF2B5EF4-FFF2-40B4-BE49-F238E27FC236}">
                <a16:creationId xmlns:a16="http://schemas.microsoft.com/office/drawing/2014/main" id="{E8FA6EBE-A0D7-44AB-82FC-17FAB6B1BFC1}"/>
              </a:ext>
            </a:extLst>
          </p:cNvPr>
          <p:cNvSpPr>
            <a:spLocks noGrp="1"/>
          </p:cNvSpPr>
          <p:nvPr>
            <p:ph type="ftr" sz="quarter" idx="3"/>
          </p:nvPr>
        </p:nvSpPr>
        <p:spPr>
          <a:xfrm>
            <a:off x="495299" y="6534116"/>
            <a:ext cx="5120641" cy="116955"/>
          </a:xfrm>
          <a:prstGeom prst="rect">
            <a:avLst/>
          </a:prstGeom>
        </p:spPr>
        <p:txBody>
          <a:bodyPr vert="horz" wrap="square" lIns="0" tIns="0" rIns="0" bIns="0" rtlCol="0" anchor="b">
            <a:spAutoFit/>
          </a:bodyPr>
          <a:lstStyle>
            <a:lvl1pPr>
              <a:defRPr lang="en-US" sz="800" baseline="0">
                <a:solidFill>
                  <a:schemeClr val="tx1">
                    <a:lumMod val="50000"/>
                    <a:lumOff val="50000"/>
                  </a:schemeClr>
                </a:solidFill>
              </a:defRPr>
            </a:lvl1pPr>
          </a:lstStyle>
          <a:p>
            <a:pPr defTabSz="685594">
              <a:lnSpc>
                <a:spcPct val="95000"/>
              </a:lnSpc>
              <a:spcBef>
                <a:spcPts val="1200"/>
              </a:spcBef>
              <a:buClr>
                <a:srgbClr val="3253DC"/>
              </a:buClr>
            </a:pPr>
            <a:endParaRPr lang="en-US"/>
          </a:p>
        </p:txBody>
      </p:sp>
    </p:spTree>
    <p:extLst>
      <p:ext uri="{BB962C8B-B14F-4D97-AF65-F5344CB8AC3E}">
        <p14:creationId xmlns:p14="http://schemas.microsoft.com/office/powerpoint/2010/main" val="3074090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Fifty Fifty Gray">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E54FDC3-290E-4BF5-8A98-C70BEDC31478}"/>
              </a:ext>
            </a:extLst>
          </p:cNvPr>
          <p:cNvSpPr/>
          <p:nvPr userDrawn="1"/>
        </p:nvSpPr>
        <p:spPr bwMode="gray">
          <a:xfrm rot="16200000" flipH="1">
            <a:off x="5715000" y="381001"/>
            <a:ext cx="6858000" cy="6096001"/>
          </a:xfrm>
          <a:prstGeom prst="rect">
            <a:avLst/>
          </a:prstGeom>
          <a:solidFill>
            <a:schemeClr val="accent5"/>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err="1">
              <a:solidFill>
                <a:prstClr val="white"/>
              </a:solidFill>
            </a:endParaRPr>
          </a:p>
        </p:txBody>
      </p:sp>
      <p:sp>
        <p:nvSpPr>
          <p:cNvPr id="15" name="Rectangle: Single Corner Rounded 6">
            <a:extLst>
              <a:ext uri="{FF2B5EF4-FFF2-40B4-BE49-F238E27FC236}">
                <a16:creationId xmlns:a16="http://schemas.microsoft.com/office/drawing/2014/main" id="{ED0B1249-B726-4454-9EF7-EEC6CAD6C9A5}"/>
              </a:ext>
            </a:extLst>
          </p:cNvPr>
          <p:cNvSpPr/>
          <p:nvPr userDrawn="1"/>
        </p:nvSpPr>
        <p:spPr bwMode="gray">
          <a:xfrm flipH="1" flipV="1">
            <a:off x="6096001" y="-7"/>
            <a:ext cx="493776" cy="6858003"/>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lvl="0" algn="ctr"/>
            <a:endParaRPr lang="en-US" sz="1799" b="1" err="1">
              <a:solidFill>
                <a:prstClr val="white"/>
              </a:solidFill>
            </a:endParaRPr>
          </a:p>
        </p:txBody>
      </p:sp>
      <p:sp>
        <p:nvSpPr>
          <p:cNvPr id="16" name="Title 1">
            <a:extLst>
              <a:ext uri="{FF2B5EF4-FFF2-40B4-BE49-F238E27FC236}">
                <a16:creationId xmlns:a16="http://schemas.microsoft.com/office/drawing/2014/main" id="{F1B4282A-1281-40FB-B6F1-B994D248C217}"/>
              </a:ext>
            </a:extLst>
          </p:cNvPr>
          <p:cNvSpPr>
            <a:spLocks noGrp="1"/>
          </p:cNvSpPr>
          <p:nvPr>
            <p:ph type="title"/>
          </p:nvPr>
        </p:nvSpPr>
        <p:spPr>
          <a:xfrm>
            <a:off x="495300" y="575576"/>
            <a:ext cx="5115142" cy="429028"/>
          </a:xfrm>
        </p:spPr>
        <p:txBody>
          <a:bodyPr/>
          <a:lstStyle/>
          <a:p>
            <a:r>
              <a:rPr lang="en-US"/>
              <a:t>Click to edit Master title style</a:t>
            </a:r>
          </a:p>
        </p:txBody>
      </p:sp>
      <p:sp>
        <p:nvSpPr>
          <p:cNvPr id="17" name="Text Placeholder 21">
            <a:extLst>
              <a:ext uri="{FF2B5EF4-FFF2-40B4-BE49-F238E27FC236}">
                <a16:creationId xmlns:a16="http://schemas.microsoft.com/office/drawing/2014/main" id="{6A1E8429-DA37-44DB-B752-3A1B825E7B8D}"/>
              </a:ext>
            </a:extLst>
          </p:cNvPr>
          <p:cNvSpPr>
            <a:spLocks noGrp="1"/>
          </p:cNvSpPr>
          <p:nvPr>
            <p:ph type="body" sz="quarter" idx="10"/>
          </p:nvPr>
        </p:nvSpPr>
        <p:spPr>
          <a:xfrm>
            <a:off x="495300" y="1719072"/>
            <a:ext cx="5115142" cy="468172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8" name="Subtitle">
            <a:extLst>
              <a:ext uri="{FF2B5EF4-FFF2-40B4-BE49-F238E27FC236}">
                <a16:creationId xmlns:a16="http://schemas.microsoft.com/office/drawing/2014/main" id="{9B4F9FC7-7E9D-4A0B-BBB2-BEA8B8870B1C}"/>
              </a:ext>
            </a:extLst>
          </p:cNvPr>
          <p:cNvSpPr>
            <a:spLocks noGrp="1"/>
          </p:cNvSpPr>
          <p:nvPr>
            <p:ph type="subTitle" idx="1"/>
          </p:nvPr>
        </p:nvSpPr>
        <p:spPr>
          <a:xfrm>
            <a:off x="495300" y="1132234"/>
            <a:ext cx="5115142" cy="431657"/>
          </a:xfrm>
        </p:spPr>
        <p:txBody>
          <a:bodyPr/>
          <a:lstStyle>
            <a:lvl1pPr marL="0" indent="0" algn="l">
              <a:lnSpc>
                <a:spcPct val="83000"/>
              </a:lnSpc>
              <a:spcBef>
                <a:spcPts val="1799"/>
              </a:spcBef>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p>
        </p:txBody>
      </p:sp>
      <p:sp>
        <p:nvSpPr>
          <p:cNvPr id="20" name="TextBox 19"/>
          <p:cNvSpPr txBox="1"/>
          <p:nvPr userDrawn="1"/>
        </p:nvSpPr>
        <p:spPr>
          <a:xfrm>
            <a:off x="11571633" y="6528118"/>
            <a:ext cx="125067"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126"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126" rtl="0" eaLnBrk="1" latinLnBrk="0" hangingPunct="1">
                <a:lnSpc>
                  <a:spcPct val="125000"/>
                </a:lnSpc>
              </a:pPr>
              <a:t>‹#›</a:t>
            </a:fld>
            <a:endParaRPr lang="en-US" sz="800" kern="1200">
              <a:solidFill>
                <a:schemeClr val="bg1"/>
              </a:solidFill>
              <a:latin typeface="+mn-lt"/>
              <a:ea typeface="+mn-ea"/>
              <a:cs typeface="+mn-cs"/>
            </a:endParaRPr>
          </a:p>
        </p:txBody>
      </p:sp>
      <p:sp>
        <p:nvSpPr>
          <p:cNvPr id="21" name="Text Placeholder 28">
            <a:extLst>
              <a:ext uri="{FF2B5EF4-FFF2-40B4-BE49-F238E27FC236}">
                <a16:creationId xmlns:a16="http://schemas.microsoft.com/office/drawing/2014/main" id="{9C1A5ECA-954B-4350-8681-AA7A9237ED1B}"/>
              </a:ext>
            </a:extLst>
          </p:cNvPr>
          <p:cNvSpPr>
            <a:spLocks noGrp="1"/>
          </p:cNvSpPr>
          <p:nvPr>
            <p:ph type="body" sz="quarter" idx="13"/>
          </p:nvPr>
        </p:nvSpPr>
        <p:spPr bwMode="gray">
          <a:xfrm>
            <a:off x="6583680" y="574836"/>
            <a:ext cx="5111496" cy="429768"/>
          </a:xfrm>
        </p:spPr>
        <p:txBody>
          <a:bodyPr anchor="b"/>
          <a:lstStyle>
            <a:lvl1pPr marL="0" indent="0">
              <a:lnSpc>
                <a:spcPct val="82000"/>
              </a:lnSpc>
              <a:buNone/>
              <a:defRPr sz="3399">
                <a:solidFill>
                  <a:schemeClr val="bg1"/>
                </a:solidFill>
              </a:defRPr>
            </a:lvl1pPr>
            <a:lvl2pPr marL="0" indent="0">
              <a:buNone/>
              <a:defRPr sz="3399">
                <a:solidFill>
                  <a:schemeClr val="bg1"/>
                </a:solidFill>
              </a:defRPr>
            </a:lvl2pPr>
            <a:lvl3pPr marL="0" indent="0">
              <a:buNone/>
              <a:defRPr sz="3399">
                <a:solidFill>
                  <a:schemeClr val="bg1"/>
                </a:solidFill>
              </a:defRPr>
            </a:lvl3pPr>
            <a:lvl4pPr marL="0" indent="0">
              <a:buNone/>
              <a:defRPr sz="3399">
                <a:solidFill>
                  <a:schemeClr val="bg1"/>
                </a:solidFill>
              </a:defRPr>
            </a:lvl4pPr>
            <a:lvl5pPr marL="0" indent="0">
              <a:buNone/>
              <a:defRPr sz="3399">
                <a:solidFill>
                  <a:schemeClr val="bg1"/>
                </a:solidFill>
              </a:defRPr>
            </a:lvl5pPr>
          </a:lstStyle>
          <a:p>
            <a:pPr lvl="0"/>
            <a:r>
              <a:rPr lang="en-US"/>
              <a:t>Edit Master text styles</a:t>
            </a:r>
          </a:p>
        </p:txBody>
      </p:sp>
      <p:sp>
        <p:nvSpPr>
          <p:cNvPr id="23" name="Text Placeholder 30">
            <a:extLst>
              <a:ext uri="{FF2B5EF4-FFF2-40B4-BE49-F238E27FC236}">
                <a16:creationId xmlns:a16="http://schemas.microsoft.com/office/drawing/2014/main" id="{029DD86F-F641-49F6-8753-0A35118A31B1}"/>
              </a:ext>
            </a:extLst>
          </p:cNvPr>
          <p:cNvSpPr>
            <a:spLocks noGrp="1"/>
          </p:cNvSpPr>
          <p:nvPr>
            <p:ph type="body" sz="quarter" idx="14"/>
          </p:nvPr>
        </p:nvSpPr>
        <p:spPr bwMode="gray">
          <a:xfrm>
            <a:off x="6583680" y="1132234"/>
            <a:ext cx="5111496" cy="457103"/>
          </a:xfrm>
        </p:spPr>
        <p:txBody>
          <a:bodyPr/>
          <a:lstStyle>
            <a:lvl1pPr marL="0" indent="0">
              <a:lnSpc>
                <a:spcPct val="83000"/>
              </a:lnSpc>
              <a:buNone/>
              <a:defRPr sz="2399">
                <a:solidFill>
                  <a:schemeClr val="bg1"/>
                </a:solidFill>
              </a:defRPr>
            </a:lvl1pPr>
            <a:lvl2pPr marL="0" indent="0">
              <a:buNone/>
              <a:defRPr sz="2399">
                <a:solidFill>
                  <a:schemeClr val="bg1"/>
                </a:solidFill>
              </a:defRPr>
            </a:lvl2pPr>
            <a:lvl3pPr marL="0" indent="0">
              <a:buNone/>
              <a:defRPr sz="2399">
                <a:solidFill>
                  <a:schemeClr val="bg1"/>
                </a:solidFill>
              </a:defRPr>
            </a:lvl3pPr>
            <a:lvl4pPr marL="0" indent="0">
              <a:buNone/>
              <a:defRPr sz="2399">
                <a:solidFill>
                  <a:schemeClr val="bg1"/>
                </a:solidFill>
              </a:defRPr>
            </a:lvl4pPr>
            <a:lvl5pPr marL="0" indent="0">
              <a:buNone/>
              <a:defRPr sz="2399">
                <a:solidFill>
                  <a:schemeClr val="bg1"/>
                </a:solidFill>
              </a:defRPr>
            </a:lvl5pPr>
          </a:lstStyle>
          <a:p>
            <a:pPr lvl="0"/>
            <a:r>
              <a:rPr lang="en-US"/>
              <a:t>Edit Master text styles</a:t>
            </a:r>
          </a:p>
        </p:txBody>
      </p:sp>
      <p:sp>
        <p:nvSpPr>
          <p:cNvPr id="24" name="Text Placeholder 5">
            <a:extLst>
              <a:ext uri="{FF2B5EF4-FFF2-40B4-BE49-F238E27FC236}">
                <a16:creationId xmlns:a16="http://schemas.microsoft.com/office/drawing/2014/main" id="{AA7A9296-1E84-47DF-8576-0CCE32668DC3}"/>
              </a:ext>
            </a:extLst>
          </p:cNvPr>
          <p:cNvSpPr>
            <a:spLocks noGrp="1"/>
          </p:cNvSpPr>
          <p:nvPr>
            <p:ph type="body" sz="quarter" idx="15"/>
          </p:nvPr>
        </p:nvSpPr>
        <p:spPr bwMode="gray">
          <a:xfrm>
            <a:off x="6583680" y="1719072"/>
            <a:ext cx="5111496" cy="4681728"/>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extBox 12">
            <a:extLst>
              <a:ext uri="{FF2B5EF4-FFF2-40B4-BE49-F238E27FC236}">
                <a16:creationId xmlns:a16="http://schemas.microsoft.com/office/drawing/2014/main" id="{545E275E-D62A-4151-B70D-56CD860C27AA}"/>
              </a:ext>
            </a:extLst>
          </p:cNvPr>
          <p:cNvSpPr txBox="1"/>
          <p:nvPr userDrawn="1"/>
        </p:nvSpPr>
        <p:spPr>
          <a:xfrm>
            <a:off x="7152962" y="6532197"/>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sz="800">
                <a:solidFill>
                  <a:schemeClr val="bg1"/>
                </a:solidFill>
              </a:rPr>
              <a:t>Confidential and Proprietary — Qualcomm Technologies, Inc. and/or its affiliated companies.</a:t>
            </a:r>
          </a:p>
        </p:txBody>
      </p:sp>
      <p:sp>
        <p:nvSpPr>
          <p:cNvPr id="22" name="Footer Placeholder 2">
            <a:extLst>
              <a:ext uri="{FF2B5EF4-FFF2-40B4-BE49-F238E27FC236}">
                <a16:creationId xmlns:a16="http://schemas.microsoft.com/office/drawing/2014/main" id="{9B3F48A4-481C-4A86-8B40-AF5E06ECDA8C}"/>
              </a:ext>
            </a:extLst>
          </p:cNvPr>
          <p:cNvSpPr>
            <a:spLocks noGrp="1"/>
          </p:cNvSpPr>
          <p:nvPr>
            <p:ph type="ftr" sz="quarter" idx="3"/>
          </p:nvPr>
        </p:nvSpPr>
        <p:spPr>
          <a:xfrm>
            <a:off x="495299" y="6534116"/>
            <a:ext cx="5120641" cy="116955"/>
          </a:xfrm>
          <a:prstGeom prst="rect">
            <a:avLst/>
          </a:prstGeom>
        </p:spPr>
        <p:txBody>
          <a:bodyPr vert="horz" wrap="square" lIns="0" tIns="0" rIns="0" bIns="0" rtlCol="0" anchor="b">
            <a:spAutoFit/>
          </a:bodyPr>
          <a:lstStyle>
            <a:lvl1pPr>
              <a:defRPr lang="en-US" sz="800" baseline="0">
                <a:solidFill>
                  <a:schemeClr val="tx1">
                    <a:lumMod val="50000"/>
                    <a:lumOff val="50000"/>
                  </a:schemeClr>
                </a:solidFill>
              </a:defRPr>
            </a:lvl1pPr>
          </a:lstStyle>
          <a:p>
            <a:pPr defTabSz="685594">
              <a:lnSpc>
                <a:spcPct val="95000"/>
              </a:lnSpc>
              <a:spcBef>
                <a:spcPts val="1200"/>
              </a:spcBef>
              <a:buClr>
                <a:srgbClr val="3253DC"/>
              </a:buClr>
            </a:pPr>
            <a:endParaRPr lang="en-US"/>
          </a:p>
        </p:txBody>
      </p:sp>
    </p:spTree>
    <p:extLst>
      <p:ext uri="{BB962C8B-B14F-4D97-AF65-F5344CB8AC3E}">
        <p14:creationId xmlns:p14="http://schemas.microsoft.com/office/powerpoint/2010/main" val="40194083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762521-2A86-9C9E-2D83-B7CA496339D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684DD51-7C33-4B8B-5E1C-BFB82F7973F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0DF405B-90E1-C89F-C25A-84EB1F770B7A}"/>
              </a:ext>
            </a:extLst>
          </p:cNvPr>
          <p:cNvSpPr>
            <a:spLocks noGrp="1"/>
          </p:cNvSpPr>
          <p:nvPr>
            <p:ph type="dt" sz="half" idx="10"/>
          </p:nvPr>
        </p:nvSpPr>
        <p:spPr/>
        <p:txBody>
          <a:bodyPr/>
          <a:lstStyle/>
          <a:p>
            <a:fld id="{7C209890-3C2D-441B-B123-CBEAC8E0A86D}" type="datetimeFigureOut">
              <a:rPr lang="en-US" smtClean="0"/>
              <a:t>10/25/2023</a:t>
            </a:fld>
            <a:endParaRPr lang="en-US"/>
          </a:p>
        </p:txBody>
      </p:sp>
      <p:sp>
        <p:nvSpPr>
          <p:cNvPr id="5" name="Footer Placeholder 4">
            <a:extLst>
              <a:ext uri="{FF2B5EF4-FFF2-40B4-BE49-F238E27FC236}">
                <a16:creationId xmlns:a16="http://schemas.microsoft.com/office/drawing/2014/main" id="{29FD787B-000D-9281-C3D5-2384C6EBD6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8D50CD-5314-6172-AAB0-1C53D9593F20}"/>
              </a:ext>
            </a:extLst>
          </p:cNvPr>
          <p:cNvSpPr>
            <a:spLocks noGrp="1"/>
          </p:cNvSpPr>
          <p:nvPr>
            <p:ph type="sldNum" sz="quarter" idx="12"/>
          </p:nvPr>
        </p:nvSpPr>
        <p:spPr/>
        <p:txBody>
          <a:bodyPr/>
          <a:lstStyle/>
          <a:p>
            <a:fld id="{B7A59959-4464-463B-AB12-F025545A00CF}" type="slidenum">
              <a:rPr lang="en-US" smtClean="0"/>
              <a:t>‹#›</a:t>
            </a:fld>
            <a:endParaRPr lang="en-US"/>
          </a:p>
        </p:txBody>
      </p:sp>
    </p:spTree>
    <p:extLst>
      <p:ext uri="{BB962C8B-B14F-4D97-AF65-F5344CB8AC3E}">
        <p14:creationId xmlns:p14="http://schemas.microsoft.com/office/powerpoint/2010/main" val="55427713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Cutaway 1/3 Right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6D6BE73-B9C8-47A2-984C-E200BA96DCB3}"/>
              </a:ext>
            </a:extLst>
          </p:cNvPr>
          <p:cNvSpPr/>
          <p:nvPr/>
        </p:nvSpPr>
        <p:spPr bwMode="gray">
          <a:xfrm>
            <a:off x="7533628" y="0"/>
            <a:ext cx="465837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endParaRPr lang="en-US" sz="1799" b="1" err="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33625" y="0"/>
            <a:ext cx="493776" cy="6858000"/>
          </a:xfrm>
          <a:prstGeom prst="rect">
            <a:avLst/>
          </a:prstGeom>
          <a:gradFill flip="none" rotWithShape="1">
            <a:gsLst>
              <a:gs pos="75000">
                <a:srgbClr val="233DA8"/>
              </a:gs>
              <a:gs pos="0">
                <a:schemeClr val="accent1">
                  <a:alpha val="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lvl="0" algn="ctr"/>
            <a:endParaRPr lang="en-US" sz="1799" b="1" err="1">
              <a:solidFill>
                <a:prstClr val="white"/>
              </a:solidFill>
            </a:endParaRPr>
          </a:p>
        </p:txBody>
      </p:sp>
      <p:sp>
        <p:nvSpPr>
          <p:cNvPr id="10" name="Title 1">
            <a:extLst>
              <a:ext uri="{FF2B5EF4-FFF2-40B4-BE49-F238E27FC236}">
                <a16:creationId xmlns:a16="http://schemas.microsoft.com/office/drawing/2014/main" id="{424F16FF-9EF1-44C1-AAD9-CF1D660D0C2E}"/>
              </a:ext>
            </a:extLst>
          </p:cNvPr>
          <p:cNvSpPr>
            <a:spLocks noGrp="1"/>
          </p:cNvSpPr>
          <p:nvPr>
            <p:ph type="title"/>
          </p:nvPr>
        </p:nvSpPr>
        <p:spPr>
          <a:xfrm>
            <a:off x="495300" y="575576"/>
            <a:ext cx="6426834" cy="429028"/>
          </a:xfrm>
        </p:spPr>
        <p:txBody>
          <a:bodyPr/>
          <a:lstStyle/>
          <a:p>
            <a:r>
              <a:rPr lang="en-US"/>
              <a:t>Click to edit Master title style</a:t>
            </a:r>
          </a:p>
        </p:txBody>
      </p:sp>
      <p:sp>
        <p:nvSpPr>
          <p:cNvPr id="12" name="Subtitle">
            <a:extLst>
              <a:ext uri="{FF2B5EF4-FFF2-40B4-BE49-F238E27FC236}">
                <a16:creationId xmlns:a16="http://schemas.microsoft.com/office/drawing/2014/main" id="{1F00FF85-FEDB-4F04-92DA-CD8080CA762B}"/>
              </a:ext>
            </a:extLst>
          </p:cNvPr>
          <p:cNvSpPr>
            <a:spLocks noGrp="1"/>
          </p:cNvSpPr>
          <p:nvPr>
            <p:ph type="subTitle" idx="1"/>
          </p:nvPr>
        </p:nvSpPr>
        <p:spPr>
          <a:xfrm>
            <a:off x="495301" y="1132234"/>
            <a:ext cx="6426200" cy="431657"/>
          </a:xfrm>
        </p:spPr>
        <p:txBody>
          <a:bodyPr/>
          <a:lstStyle>
            <a:lvl1pPr marL="0" indent="0" algn="l">
              <a:lnSpc>
                <a:spcPct val="83000"/>
              </a:lnSpc>
              <a:spcBef>
                <a:spcPts val="1799"/>
              </a:spcBef>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p>
        </p:txBody>
      </p:sp>
      <p:sp>
        <p:nvSpPr>
          <p:cNvPr id="13"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8" cy="5824728"/>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Box 14"/>
          <p:cNvSpPr txBox="1"/>
          <p:nvPr userDrawn="1"/>
        </p:nvSpPr>
        <p:spPr>
          <a:xfrm>
            <a:off x="11571633" y="6528118"/>
            <a:ext cx="125067"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126"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126" rtl="0" eaLnBrk="1" latinLnBrk="0" hangingPunct="1">
                <a:lnSpc>
                  <a:spcPct val="125000"/>
                </a:lnSpc>
              </a:pPr>
              <a:t>‹#›</a:t>
            </a:fld>
            <a:endParaRPr lang="en-US" sz="800" kern="1200">
              <a:solidFill>
                <a:schemeClr val="bg1"/>
              </a:solidFill>
              <a:latin typeface="+mn-lt"/>
              <a:ea typeface="+mn-ea"/>
              <a:cs typeface="+mn-cs"/>
            </a:endParaRPr>
          </a:p>
        </p:txBody>
      </p:sp>
      <p:sp>
        <p:nvSpPr>
          <p:cNvPr id="11" name="TextBox 10">
            <a:extLst>
              <a:ext uri="{FF2B5EF4-FFF2-40B4-BE49-F238E27FC236}">
                <a16:creationId xmlns:a16="http://schemas.microsoft.com/office/drawing/2014/main" id="{7DD20C25-FF17-41F5-813B-1662010E77F4}"/>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sz="800">
                <a:solidFill>
                  <a:schemeClr val="bg1"/>
                </a:solidFill>
              </a:rPr>
              <a:t>Confidential and Proprietary — </a:t>
            </a:r>
            <a:br>
              <a:rPr lang="en-US" sz="800">
                <a:solidFill>
                  <a:schemeClr val="bg1"/>
                </a:solidFill>
              </a:rPr>
            </a:br>
            <a:r>
              <a:rPr lang="en-US" sz="800">
                <a:solidFill>
                  <a:schemeClr val="bg1"/>
                </a:solidFill>
              </a:rPr>
              <a:t>Qualcomm Technologies, Inc. and/or its affiliated companies.</a:t>
            </a:r>
          </a:p>
        </p:txBody>
      </p:sp>
      <p:sp>
        <p:nvSpPr>
          <p:cNvPr id="16" name="Footer Placeholder 2">
            <a:extLst>
              <a:ext uri="{FF2B5EF4-FFF2-40B4-BE49-F238E27FC236}">
                <a16:creationId xmlns:a16="http://schemas.microsoft.com/office/drawing/2014/main" id="{1EF16A86-D192-4054-8607-C442A4C4806A}"/>
              </a:ext>
            </a:extLst>
          </p:cNvPr>
          <p:cNvSpPr>
            <a:spLocks noGrp="1"/>
          </p:cNvSpPr>
          <p:nvPr>
            <p:ph type="ftr" sz="quarter" idx="3"/>
          </p:nvPr>
        </p:nvSpPr>
        <p:spPr>
          <a:xfrm>
            <a:off x="495299" y="6534116"/>
            <a:ext cx="5120641" cy="116955"/>
          </a:xfrm>
          <a:prstGeom prst="rect">
            <a:avLst/>
          </a:prstGeom>
        </p:spPr>
        <p:txBody>
          <a:bodyPr vert="horz" wrap="square" lIns="0" tIns="0" rIns="0" bIns="0" rtlCol="0" anchor="b">
            <a:spAutoFit/>
          </a:bodyPr>
          <a:lstStyle>
            <a:lvl1pPr>
              <a:defRPr lang="en-US" sz="800" baseline="0">
                <a:solidFill>
                  <a:schemeClr val="tx1">
                    <a:lumMod val="50000"/>
                    <a:lumOff val="50000"/>
                  </a:schemeClr>
                </a:solidFill>
              </a:defRPr>
            </a:lvl1pPr>
          </a:lstStyle>
          <a:p>
            <a:pPr defTabSz="685594">
              <a:lnSpc>
                <a:spcPct val="95000"/>
              </a:lnSpc>
              <a:spcBef>
                <a:spcPts val="1200"/>
              </a:spcBef>
              <a:buClr>
                <a:srgbClr val="3253DC"/>
              </a:buClr>
            </a:pPr>
            <a:endParaRPr lang="en-US"/>
          </a:p>
        </p:txBody>
      </p:sp>
    </p:spTree>
    <p:extLst>
      <p:ext uri="{BB962C8B-B14F-4D97-AF65-F5344CB8AC3E}">
        <p14:creationId xmlns:p14="http://schemas.microsoft.com/office/powerpoint/2010/main" val="1233017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Cutaway 1/3 Right Light Blu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6D6BE73-B9C8-47A2-984C-E200BA96DCB3}"/>
              </a:ext>
            </a:extLst>
          </p:cNvPr>
          <p:cNvSpPr/>
          <p:nvPr/>
        </p:nvSpPr>
        <p:spPr bwMode="gray">
          <a:xfrm>
            <a:off x="7533628" y="0"/>
            <a:ext cx="465837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endParaRPr lang="en-US" sz="1799" b="1" err="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33625" y="0"/>
            <a:ext cx="493776" cy="6858000"/>
          </a:xfrm>
          <a:prstGeom prst="rect">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lvl="0" algn="ctr"/>
            <a:endParaRPr lang="en-US" sz="1799" b="1" err="1">
              <a:solidFill>
                <a:prstClr val="white"/>
              </a:solidFill>
            </a:endParaRPr>
          </a:p>
        </p:txBody>
      </p:sp>
      <p:sp>
        <p:nvSpPr>
          <p:cNvPr id="10" name="Title 1">
            <a:extLst>
              <a:ext uri="{FF2B5EF4-FFF2-40B4-BE49-F238E27FC236}">
                <a16:creationId xmlns:a16="http://schemas.microsoft.com/office/drawing/2014/main" id="{424F16FF-9EF1-44C1-AAD9-CF1D660D0C2E}"/>
              </a:ext>
            </a:extLst>
          </p:cNvPr>
          <p:cNvSpPr>
            <a:spLocks noGrp="1"/>
          </p:cNvSpPr>
          <p:nvPr>
            <p:ph type="title"/>
          </p:nvPr>
        </p:nvSpPr>
        <p:spPr>
          <a:xfrm>
            <a:off x="495300" y="575576"/>
            <a:ext cx="6426834" cy="429028"/>
          </a:xfrm>
        </p:spPr>
        <p:txBody>
          <a:bodyPr/>
          <a:lstStyle/>
          <a:p>
            <a:r>
              <a:rPr lang="en-US"/>
              <a:t>Click to edit Master title style</a:t>
            </a:r>
          </a:p>
        </p:txBody>
      </p:sp>
      <p:sp>
        <p:nvSpPr>
          <p:cNvPr id="12" name="Subtitle">
            <a:extLst>
              <a:ext uri="{FF2B5EF4-FFF2-40B4-BE49-F238E27FC236}">
                <a16:creationId xmlns:a16="http://schemas.microsoft.com/office/drawing/2014/main" id="{1F00FF85-FEDB-4F04-92DA-CD8080CA762B}"/>
              </a:ext>
            </a:extLst>
          </p:cNvPr>
          <p:cNvSpPr>
            <a:spLocks noGrp="1"/>
          </p:cNvSpPr>
          <p:nvPr>
            <p:ph type="subTitle" idx="1"/>
          </p:nvPr>
        </p:nvSpPr>
        <p:spPr>
          <a:xfrm>
            <a:off x="495301" y="1132234"/>
            <a:ext cx="6426200" cy="431657"/>
          </a:xfrm>
        </p:spPr>
        <p:txBody>
          <a:bodyPr/>
          <a:lstStyle>
            <a:lvl1pPr marL="0" indent="0" algn="l">
              <a:lnSpc>
                <a:spcPct val="83000"/>
              </a:lnSpc>
              <a:spcBef>
                <a:spcPts val="1799"/>
              </a:spcBef>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p>
        </p:txBody>
      </p:sp>
      <p:sp>
        <p:nvSpPr>
          <p:cNvPr id="13"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8" cy="5824728"/>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Box 14"/>
          <p:cNvSpPr txBox="1"/>
          <p:nvPr userDrawn="1"/>
        </p:nvSpPr>
        <p:spPr>
          <a:xfrm>
            <a:off x="11571633" y="6528118"/>
            <a:ext cx="125067"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126"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126" rtl="0" eaLnBrk="1" latinLnBrk="0" hangingPunct="1">
                <a:lnSpc>
                  <a:spcPct val="125000"/>
                </a:lnSpc>
              </a:pPr>
              <a:t>‹#›</a:t>
            </a:fld>
            <a:endParaRPr lang="en-US" sz="800" kern="1200">
              <a:solidFill>
                <a:schemeClr val="bg1"/>
              </a:solidFill>
              <a:latin typeface="+mn-lt"/>
              <a:ea typeface="+mn-ea"/>
              <a:cs typeface="+mn-cs"/>
            </a:endParaRPr>
          </a:p>
        </p:txBody>
      </p:sp>
      <p:sp>
        <p:nvSpPr>
          <p:cNvPr id="11" name="TextBox 10">
            <a:extLst>
              <a:ext uri="{FF2B5EF4-FFF2-40B4-BE49-F238E27FC236}">
                <a16:creationId xmlns:a16="http://schemas.microsoft.com/office/drawing/2014/main" id="{9F736107-895D-4398-B642-B7AD86A57DAC}"/>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sz="800">
                <a:solidFill>
                  <a:schemeClr val="bg1"/>
                </a:solidFill>
              </a:rPr>
              <a:t>Confidential and Proprietary — </a:t>
            </a:r>
            <a:br>
              <a:rPr lang="en-US" sz="800">
                <a:solidFill>
                  <a:schemeClr val="bg1"/>
                </a:solidFill>
              </a:rPr>
            </a:br>
            <a:r>
              <a:rPr lang="en-US" sz="800">
                <a:solidFill>
                  <a:schemeClr val="bg1"/>
                </a:solidFill>
              </a:rPr>
              <a:t>Qualcomm Technologies, Inc. and/or its affiliated companies.</a:t>
            </a:r>
          </a:p>
        </p:txBody>
      </p:sp>
      <p:sp>
        <p:nvSpPr>
          <p:cNvPr id="16" name="Footer Placeholder 2">
            <a:extLst>
              <a:ext uri="{FF2B5EF4-FFF2-40B4-BE49-F238E27FC236}">
                <a16:creationId xmlns:a16="http://schemas.microsoft.com/office/drawing/2014/main" id="{EA0B8C7F-4DEB-40C7-A005-8AC949344C6B}"/>
              </a:ext>
            </a:extLst>
          </p:cNvPr>
          <p:cNvSpPr>
            <a:spLocks noGrp="1"/>
          </p:cNvSpPr>
          <p:nvPr>
            <p:ph type="ftr" sz="quarter" idx="3"/>
          </p:nvPr>
        </p:nvSpPr>
        <p:spPr>
          <a:xfrm>
            <a:off x="495299" y="6534116"/>
            <a:ext cx="5120641" cy="116955"/>
          </a:xfrm>
          <a:prstGeom prst="rect">
            <a:avLst/>
          </a:prstGeom>
        </p:spPr>
        <p:txBody>
          <a:bodyPr vert="horz" wrap="square" lIns="0" tIns="0" rIns="0" bIns="0" rtlCol="0" anchor="b">
            <a:spAutoFit/>
          </a:bodyPr>
          <a:lstStyle>
            <a:lvl1pPr>
              <a:defRPr lang="en-US" sz="800" baseline="0">
                <a:solidFill>
                  <a:schemeClr val="tx1">
                    <a:lumMod val="50000"/>
                    <a:lumOff val="50000"/>
                  </a:schemeClr>
                </a:solidFill>
              </a:defRPr>
            </a:lvl1pPr>
          </a:lstStyle>
          <a:p>
            <a:pPr defTabSz="685594">
              <a:lnSpc>
                <a:spcPct val="95000"/>
              </a:lnSpc>
              <a:spcBef>
                <a:spcPts val="1200"/>
              </a:spcBef>
              <a:buClr>
                <a:srgbClr val="3253DC"/>
              </a:buClr>
            </a:pPr>
            <a:endParaRPr lang="en-US"/>
          </a:p>
        </p:txBody>
      </p:sp>
    </p:spTree>
    <p:extLst>
      <p:ext uri="{BB962C8B-B14F-4D97-AF65-F5344CB8AC3E}">
        <p14:creationId xmlns:p14="http://schemas.microsoft.com/office/powerpoint/2010/main" val="3555679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Cutaway 1/3 Right Gree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6D6BE73-B9C8-47A2-984C-E200BA96DCB3}"/>
              </a:ext>
            </a:extLst>
          </p:cNvPr>
          <p:cNvSpPr/>
          <p:nvPr/>
        </p:nvSpPr>
        <p:spPr bwMode="gray">
          <a:xfrm>
            <a:off x="7533628" y="0"/>
            <a:ext cx="4658373"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endParaRPr lang="en-US" sz="1799" b="1" err="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33625" y="0"/>
            <a:ext cx="493776" cy="6858000"/>
          </a:xfrm>
          <a:prstGeom prst="rect">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lvl="0" algn="ctr"/>
            <a:endParaRPr lang="en-US" sz="1799" b="1" err="1">
              <a:solidFill>
                <a:prstClr val="white"/>
              </a:solidFill>
            </a:endParaRPr>
          </a:p>
        </p:txBody>
      </p:sp>
      <p:sp>
        <p:nvSpPr>
          <p:cNvPr id="10" name="Title 1">
            <a:extLst>
              <a:ext uri="{FF2B5EF4-FFF2-40B4-BE49-F238E27FC236}">
                <a16:creationId xmlns:a16="http://schemas.microsoft.com/office/drawing/2014/main" id="{424F16FF-9EF1-44C1-AAD9-CF1D660D0C2E}"/>
              </a:ext>
            </a:extLst>
          </p:cNvPr>
          <p:cNvSpPr>
            <a:spLocks noGrp="1"/>
          </p:cNvSpPr>
          <p:nvPr>
            <p:ph type="title"/>
          </p:nvPr>
        </p:nvSpPr>
        <p:spPr>
          <a:xfrm>
            <a:off x="495300" y="575576"/>
            <a:ext cx="6426834" cy="429028"/>
          </a:xfrm>
        </p:spPr>
        <p:txBody>
          <a:bodyPr/>
          <a:lstStyle/>
          <a:p>
            <a:r>
              <a:rPr lang="en-US"/>
              <a:t>Click to edit Master title style</a:t>
            </a:r>
          </a:p>
        </p:txBody>
      </p:sp>
      <p:sp>
        <p:nvSpPr>
          <p:cNvPr id="12" name="Subtitle">
            <a:extLst>
              <a:ext uri="{FF2B5EF4-FFF2-40B4-BE49-F238E27FC236}">
                <a16:creationId xmlns:a16="http://schemas.microsoft.com/office/drawing/2014/main" id="{1F00FF85-FEDB-4F04-92DA-CD8080CA762B}"/>
              </a:ext>
            </a:extLst>
          </p:cNvPr>
          <p:cNvSpPr>
            <a:spLocks noGrp="1"/>
          </p:cNvSpPr>
          <p:nvPr>
            <p:ph type="subTitle" idx="1"/>
          </p:nvPr>
        </p:nvSpPr>
        <p:spPr>
          <a:xfrm>
            <a:off x="495301" y="1132234"/>
            <a:ext cx="6426200" cy="431657"/>
          </a:xfrm>
        </p:spPr>
        <p:txBody>
          <a:bodyPr/>
          <a:lstStyle>
            <a:lvl1pPr marL="0" indent="0" algn="l">
              <a:lnSpc>
                <a:spcPct val="83000"/>
              </a:lnSpc>
              <a:spcBef>
                <a:spcPts val="1799"/>
              </a:spcBef>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p>
        </p:txBody>
      </p:sp>
      <p:sp>
        <p:nvSpPr>
          <p:cNvPr id="13"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8" cy="5824728"/>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Box 14"/>
          <p:cNvSpPr txBox="1"/>
          <p:nvPr userDrawn="1"/>
        </p:nvSpPr>
        <p:spPr>
          <a:xfrm>
            <a:off x="11571633" y="6528118"/>
            <a:ext cx="125067"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126"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126" rtl="0" eaLnBrk="1" latinLnBrk="0" hangingPunct="1">
                <a:lnSpc>
                  <a:spcPct val="125000"/>
                </a:lnSpc>
              </a:pPr>
              <a:t>‹#›</a:t>
            </a:fld>
            <a:endParaRPr lang="en-US" sz="800" kern="1200">
              <a:solidFill>
                <a:schemeClr val="bg1"/>
              </a:solidFill>
              <a:latin typeface="+mn-lt"/>
              <a:ea typeface="+mn-ea"/>
              <a:cs typeface="+mn-cs"/>
            </a:endParaRPr>
          </a:p>
        </p:txBody>
      </p:sp>
      <p:sp>
        <p:nvSpPr>
          <p:cNvPr id="11" name="TextBox 10">
            <a:extLst>
              <a:ext uri="{FF2B5EF4-FFF2-40B4-BE49-F238E27FC236}">
                <a16:creationId xmlns:a16="http://schemas.microsoft.com/office/drawing/2014/main" id="{F5E63456-F06C-470D-8457-1120AAA00437}"/>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sz="800">
                <a:solidFill>
                  <a:schemeClr val="bg1"/>
                </a:solidFill>
              </a:rPr>
              <a:t>Confidential and Proprietary — </a:t>
            </a:r>
            <a:br>
              <a:rPr lang="en-US" sz="800">
                <a:solidFill>
                  <a:schemeClr val="bg1"/>
                </a:solidFill>
              </a:rPr>
            </a:br>
            <a:r>
              <a:rPr lang="en-US" sz="800">
                <a:solidFill>
                  <a:schemeClr val="bg1"/>
                </a:solidFill>
              </a:rPr>
              <a:t>Qualcomm Technologies, Inc. and/or its affiliated companies.</a:t>
            </a:r>
          </a:p>
        </p:txBody>
      </p:sp>
      <p:sp>
        <p:nvSpPr>
          <p:cNvPr id="16" name="Footer Placeholder 2">
            <a:extLst>
              <a:ext uri="{FF2B5EF4-FFF2-40B4-BE49-F238E27FC236}">
                <a16:creationId xmlns:a16="http://schemas.microsoft.com/office/drawing/2014/main" id="{1E249AE4-DB02-4C23-AAC9-48FAD08152CA}"/>
              </a:ext>
            </a:extLst>
          </p:cNvPr>
          <p:cNvSpPr>
            <a:spLocks noGrp="1"/>
          </p:cNvSpPr>
          <p:nvPr>
            <p:ph type="ftr" sz="quarter" idx="3"/>
          </p:nvPr>
        </p:nvSpPr>
        <p:spPr>
          <a:xfrm>
            <a:off x="495299" y="6534116"/>
            <a:ext cx="5120641" cy="116955"/>
          </a:xfrm>
          <a:prstGeom prst="rect">
            <a:avLst/>
          </a:prstGeom>
        </p:spPr>
        <p:txBody>
          <a:bodyPr vert="horz" wrap="square" lIns="0" tIns="0" rIns="0" bIns="0" rtlCol="0" anchor="b">
            <a:spAutoFit/>
          </a:bodyPr>
          <a:lstStyle>
            <a:lvl1pPr>
              <a:defRPr lang="en-US" sz="800" baseline="0">
                <a:solidFill>
                  <a:schemeClr val="tx1">
                    <a:lumMod val="50000"/>
                    <a:lumOff val="50000"/>
                  </a:schemeClr>
                </a:solidFill>
              </a:defRPr>
            </a:lvl1pPr>
          </a:lstStyle>
          <a:p>
            <a:pPr defTabSz="685594">
              <a:lnSpc>
                <a:spcPct val="95000"/>
              </a:lnSpc>
              <a:spcBef>
                <a:spcPts val="1200"/>
              </a:spcBef>
              <a:buClr>
                <a:srgbClr val="3253DC"/>
              </a:buClr>
            </a:pPr>
            <a:endParaRPr lang="en-US"/>
          </a:p>
        </p:txBody>
      </p:sp>
    </p:spTree>
    <p:extLst>
      <p:ext uri="{BB962C8B-B14F-4D97-AF65-F5344CB8AC3E}">
        <p14:creationId xmlns:p14="http://schemas.microsoft.com/office/powerpoint/2010/main" val="3839230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Cutaway 1/3 Right Gray">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36D6BE73-B9C8-47A2-984C-E200BA96DCB3}"/>
              </a:ext>
            </a:extLst>
          </p:cNvPr>
          <p:cNvSpPr/>
          <p:nvPr/>
        </p:nvSpPr>
        <p:spPr bwMode="gray">
          <a:xfrm>
            <a:off x="7533628" y="0"/>
            <a:ext cx="4658373"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endParaRPr lang="en-US" sz="1799" b="1" err="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33625" y="0"/>
            <a:ext cx="493776" cy="6858000"/>
          </a:xfrm>
          <a:prstGeom prst="rect">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lvl="0" algn="ctr"/>
            <a:endParaRPr lang="en-US" sz="1799" b="1" err="1">
              <a:solidFill>
                <a:prstClr val="white"/>
              </a:solidFill>
            </a:endParaRPr>
          </a:p>
        </p:txBody>
      </p:sp>
      <p:sp>
        <p:nvSpPr>
          <p:cNvPr id="10" name="Title 1">
            <a:extLst>
              <a:ext uri="{FF2B5EF4-FFF2-40B4-BE49-F238E27FC236}">
                <a16:creationId xmlns:a16="http://schemas.microsoft.com/office/drawing/2014/main" id="{424F16FF-9EF1-44C1-AAD9-CF1D660D0C2E}"/>
              </a:ext>
            </a:extLst>
          </p:cNvPr>
          <p:cNvSpPr>
            <a:spLocks noGrp="1"/>
          </p:cNvSpPr>
          <p:nvPr>
            <p:ph type="title"/>
          </p:nvPr>
        </p:nvSpPr>
        <p:spPr>
          <a:xfrm>
            <a:off x="495300" y="575576"/>
            <a:ext cx="6426834" cy="429028"/>
          </a:xfrm>
        </p:spPr>
        <p:txBody>
          <a:bodyPr/>
          <a:lstStyle/>
          <a:p>
            <a:r>
              <a:rPr lang="en-US"/>
              <a:t>Click to edit Master title style</a:t>
            </a:r>
          </a:p>
        </p:txBody>
      </p:sp>
      <p:sp>
        <p:nvSpPr>
          <p:cNvPr id="12" name="Subtitle">
            <a:extLst>
              <a:ext uri="{FF2B5EF4-FFF2-40B4-BE49-F238E27FC236}">
                <a16:creationId xmlns:a16="http://schemas.microsoft.com/office/drawing/2014/main" id="{1F00FF85-FEDB-4F04-92DA-CD8080CA762B}"/>
              </a:ext>
            </a:extLst>
          </p:cNvPr>
          <p:cNvSpPr>
            <a:spLocks noGrp="1"/>
          </p:cNvSpPr>
          <p:nvPr>
            <p:ph type="subTitle" idx="1"/>
          </p:nvPr>
        </p:nvSpPr>
        <p:spPr>
          <a:xfrm>
            <a:off x="495301" y="1132234"/>
            <a:ext cx="6426200" cy="431657"/>
          </a:xfrm>
        </p:spPr>
        <p:txBody>
          <a:bodyPr/>
          <a:lstStyle>
            <a:lvl1pPr marL="0" indent="0" algn="l">
              <a:lnSpc>
                <a:spcPct val="83000"/>
              </a:lnSpc>
              <a:spcBef>
                <a:spcPts val="1799"/>
              </a:spcBef>
              <a:buNone/>
              <a:defRPr sz="2399"/>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p>
        </p:txBody>
      </p:sp>
      <p:sp>
        <p:nvSpPr>
          <p:cNvPr id="13" name="Text Placeholder 5">
            <a:extLst>
              <a:ext uri="{FF2B5EF4-FFF2-40B4-BE49-F238E27FC236}">
                <a16:creationId xmlns:a16="http://schemas.microsoft.com/office/drawing/2014/main" id="{BF70394B-C829-494E-8C7E-6C2FEEBC7591}"/>
              </a:ext>
            </a:extLst>
          </p:cNvPr>
          <p:cNvSpPr>
            <a:spLocks noGrp="1"/>
          </p:cNvSpPr>
          <p:nvPr>
            <p:ph type="body" sz="quarter" idx="12"/>
          </p:nvPr>
        </p:nvSpPr>
        <p:spPr bwMode="gray">
          <a:xfrm>
            <a:off x="8119872" y="576072"/>
            <a:ext cx="3576828" cy="5824728"/>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TextBox 14"/>
          <p:cNvSpPr txBox="1"/>
          <p:nvPr userDrawn="1"/>
        </p:nvSpPr>
        <p:spPr>
          <a:xfrm>
            <a:off x="11571633" y="6528118"/>
            <a:ext cx="125067"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126"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126" rtl="0" eaLnBrk="1" latinLnBrk="0" hangingPunct="1">
                <a:lnSpc>
                  <a:spcPct val="125000"/>
                </a:lnSpc>
              </a:pPr>
              <a:t>‹#›</a:t>
            </a:fld>
            <a:endParaRPr lang="en-US" sz="800" kern="1200">
              <a:solidFill>
                <a:schemeClr val="bg1"/>
              </a:solidFill>
              <a:latin typeface="+mn-lt"/>
              <a:ea typeface="+mn-ea"/>
              <a:cs typeface="+mn-cs"/>
            </a:endParaRPr>
          </a:p>
        </p:txBody>
      </p:sp>
      <p:sp>
        <p:nvSpPr>
          <p:cNvPr id="11" name="TextBox 10">
            <a:extLst>
              <a:ext uri="{FF2B5EF4-FFF2-40B4-BE49-F238E27FC236}">
                <a16:creationId xmlns:a16="http://schemas.microsoft.com/office/drawing/2014/main" id="{E89D04B0-2BC9-43BA-8100-2E77F8A49553}"/>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sz="800">
                <a:solidFill>
                  <a:schemeClr val="bg1"/>
                </a:solidFill>
              </a:rPr>
              <a:t>Confidential and Proprietary — </a:t>
            </a:r>
            <a:br>
              <a:rPr lang="en-US" sz="800">
                <a:solidFill>
                  <a:schemeClr val="bg1"/>
                </a:solidFill>
              </a:rPr>
            </a:br>
            <a:r>
              <a:rPr lang="en-US" sz="800">
                <a:solidFill>
                  <a:schemeClr val="bg1"/>
                </a:solidFill>
              </a:rPr>
              <a:t>Qualcomm Technologies, Inc. and/or its affiliated companies.</a:t>
            </a:r>
          </a:p>
        </p:txBody>
      </p:sp>
      <p:sp>
        <p:nvSpPr>
          <p:cNvPr id="16" name="Footer Placeholder 2">
            <a:extLst>
              <a:ext uri="{FF2B5EF4-FFF2-40B4-BE49-F238E27FC236}">
                <a16:creationId xmlns:a16="http://schemas.microsoft.com/office/drawing/2014/main" id="{B686C233-0BA0-4369-B9AF-F0936E3725BA}"/>
              </a:ext>
            </a:extLst>
          </p:cNvPr>
          <p:cNvSpPr>
            <a:spLocks noGrp="1"/>
          </p:cNvSpPr>
          <p:nvPr>
            <p:ph type="ftr" sz="quarter" idx="3"/>
          </p:nvPr>
        </p:nvSpPr>
        <p:spPr>
          <a:xfrm>
            <a:off x="495299" y="6534116"/>
            <a:ext cx="5120641" cy="116955"/>
          </a:xfrm>
          <a:prstGeom prst="rect">
            <a:avLst/>
          </a:prstGeom>
        </p:spPr>
        <p:txBody>
          <a:bodyPr vert="horz" wrap="square" lIns="0" tIns="0" rIns="0" bIns="0" rtlCol="0" anchor="b">
            <a:spAutoFit/>
          </a:bodyPr>
          <a:lstStyle>
            <a:lvl1pPr>
              <a:defRPr lang="en-US" sz="800" baseline="0">
                <a:solidFill>
                  <a:schemeClr val="tx1">
                    <a:lumMod val="50000"/>
                    <a:lumOff val="50000"/>
                  </a:schemeClr>
                </a:solidFill>
              </a:defRPr>
            </a:lvl1pPr>
          </a:lstStyle>
          <a:p>
            <a:pPr defTabSz="685594">
              <a:lnSpc>
                <a:spcPct val="95000"/>
              </a:lnSpc>
              <a:spcBef>
                <a:spcPts val="1200"/>
              </a:spcBef>
              <a:buClr>
                <a:srgbClr val="3253DC"/>
              </a:buClr>
            </a:pPr>
            <a:endParaRPr lang="en-US"/>
          </a:p>
        </p:txBody>
      </p:sp>
    </p:spTree>
    <p:extLst>
      <p:ext uri="{BB962C8B-B14F-4D97-AF65-F5344CB8AC3E}">
        <p14:creationId xmlns:p14="http://schemas.microsoft.com/office/powerpoint/2010/main" val="4219339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Image Left Blu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1" y="0"/>
            <a:ext cx="7531546" cy="6858000"/>
          </a:xfrm>
          <a:noFill/>
        </p:spPr>
        <p:txBody>
          <a:bodyPr anchor="ctr"/>
          <a:lstStyle>
            <a:lvl1pPr marL="0" indent="0" algn="ctr">
              <a:buNone/>
              <a:defRPr/>
            </a:lvl1pPr>
          </a:lstStyle>
          <a:p>
            <a:r>
              <a:rPr lang="en-US"/>
              <a:t>Click icon to add picture</a:t>
            </a:r>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8" y="0"/>
            <a:ext cx="465837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endParaRPr lang="en-US" sz="1799" b="1" err="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lvl="0" algn="ctr"/>
            <a:endParaRPr lang="en-US" sz="1799" b="1" err="1">
              <a:solidFill>
                <a:prstClr val="white"/>
              </a:solidFill>
            </a:endParaRPr>
          </a:p>
        </p:txBody>
      </p:sp>
      <p:sp>
        <p:nvSpPr>
          <p:cNvPr id="10"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5" y="4743451"/>
            <a:ext cx="3574222" cy="840424"/>
          </a:xfrm>
        </p:spPr>
        <p:txBody>
          <a:bodyPr anchor="t"/>
          <a:lstStyle>
            <a:lvl1pPr marL="0" indent="0">
              <a:lnSpc>
                <a:spcPct val="95000"/>
              </a:lnSpc>
              <a:buClr>
                <a:schemeClr val="bg1"/>
              </a:buClr>
              <a:buNone/>
              <a:defRPr>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600">
                <a:solidFill>
                  <a:schemeClr val="bg1"/>
                </a:solidFill>
              </a:defRPr>
            </a:lvl4pPr>
            <a:lvl5pPr marL="0" indent="0">
              <a:lnSpc>
                <a:spcPct val="107000"/>
              </a:lnSpc>
              <a:spcBef>
                <a:spcPts val="1200"/>
              </a:spcBef>
              <a:buFont typeface="Arial" panose="020B0604020202020204" pitchFamily="34" charset="0"/>
              <a:buNone/>
              <a:defRPr sz="14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p:txBody>
      </p:sp>
      <p:sp>
        <p:nvSpPr>
          <p:cNvPr id="12" name="Title 45">
            <a:extLst>
              <a:ext uri="{FF2B5EF4-FFF2-40B4-BE49-F238E27FC236}">
                <a16:creationId xmlns:a16="http://schemas.microsoft.com/office/drawing/2014/main" id="{00694F1B-B722-4A01-98DF-31EE60F97D3D}"/>
              </a:ext>
            </a:extLst>
          </p:cNvPr>
          <p:cNvSpPr>
            <a:spLocks noGrp="1"/>
          </p:cNvSpPr>
          <p:nvPr>
            <p:ph type="title"/>
          </p:nvPr>
        </p:nvSpPr>
        <p:spPr bwMode="gray">
          <a:xfrm>
            <a:off x="8103394" y="2749751"/>
            <a:ext cx="3579126" cy="1834948"/>
          </a:xfrm>
        </p:spPr>
        <p:txBody>
          <a:bodyPr/>
          <a:lstStyle>
            <a:lvl1pPr>
              <a:lnSpc>
                <a:spcPct val="88000"/>
              </a:lnSpc>
              <a:defRPr sz="3399">
                <a:solidFill>
                  <a:schemeClr val="bg1"/>
                </a:solidFill>
              </a:defRPr>
            </a:lvl1pPr>
          </a:lstStyle>
          <a:p>
            <a:r>
              <a:rPr lang="en-US"/>
              <a:t>Click to edit Master title style</a:t>
            </a:r>
          </a:p>
        </p:txBody>
      </p:sp>
      <p:sp>
        <p:nvSpPr>
          <p:cNvPr id="13" name="TextBox 12"/>
          <p:cNvSpPr txBox="1"/>
          <p:nvPr userDrawn="1"/>
        </p:nvSpPr>
        <p:spPr>
          <a:xfrm>
            <a:off x="11571633" y="6528118"/>
            <a:ext cx="125067"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126"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126" rtl="0" eaLnBrk="1" latinLnBrk="0" hangingPunct="1">
                <a:lnSpc>
                  <a:spcPct val="125000"/>
                </a:lnSpc>
              </a:pPr>
              <a:t>‹#›</a:t>
            </a:fld>
            <a:endParaRPr lang="en-US" sz="800" kern="1200">
              <a:solidFill>
                <a:schemeClr val="bg1"/>
              </a:solidFill>
              <a:latin typeface="+mn-lt"/>
              <a:ea typeface="+mn-ea"/>
              <a:cs typeface="+mn-cs"/>
            </a:endParaRPr>
          </a:p>
        </p:txBody>
      </p:sp>
      <p:sp>
        <p:nvSpPr>
          <p:cNvPr id="14" name="TextBox 13">
            <a:extLst>
              <a:ext uri="{FF2B5EF4-FFF2-40B4-BE49-F238E27FC236}">
                <a16:creationId xmlns:a16="http://schemas.microsoft.com/office/drawing/2014/main" id="{FA32546C-1439-41DF-88C6-6D67C1A25080}"/>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sz="800">
                <a:solidFill>
                  <a:schemeClr val="bg1"/>
                </a:solidFill>
              </a:rPr>
              <a:t>Confidential and Proprietary — </a:t>
            </a:r>
            <a:br>
              <a:rPr lang="en-US" sz="800">
                <a:solidFill>
                  <a:schemeClr val="bg1"/>
                </a:solidFill>
              </a:rPr>
            </a:br>
            <a:r>
              <a:rPr lang="en-US" sz="800">
                <a:solidFill>
                  <a:schemeClr val="bg1"/>
                </a:solidFill>
              </a:rPr>
              <a:t>Qualcomm Technologies, Inc. and/or its affiliated companies.</a:t>
            </a:r>
          </a:p>
        </p:txBody>
      </p:sp>
      <p:sp>
        <p:nvSpPr>
          <p:cNvPr id="15" name="Footer Placeholder 2">
            <a:extLst>
              <a:ext uri="{FF2B5EF4-FFF2-40B4-BE49-F238E27FC236}">
                <a16:creationId xmlns:a16="http://schemas.microsoft.com/office/drawing/2014/main" id="{41EA0872-215D-486C-8828-D0F093458A1F}"/>
              </a:ext>
            </a:extLst>
          </p:cNvPr>
          <p:cNvSpPr>
            <a:spLocks noGrp="1"/>
          </p:cNvSpPr>
          <p:nvPr>
            <p:ph type="ftr" sz="quarter" idx="3"/>
          </p:nvPr>
        </p:nvSpPr>
        <p:spPr>
          <a:xfrm>
            <a:off x="8121487" y="6153504"/>
            <a:ext cx="3561481" cy="116955"/>
          </a:xfrm>
          <a:prstGeom prst="rect">
            <a:avLst/>
          </a:prstGeom>
        </p:spPr>
        <p:txBody>
          <a:bodyPr vert="horz" wrap="square" lIns="0" tIns="0" rIns="0" bIns="0" rtlCol="0" anchor="b">
            <a:spAutoFit/>
          </a:bodyPr>
          <a:lstStyle>
            <a:lvl1pPr>
              <a:defRPr lang="en-US" sz="800" baseline="0">
                <a:solidFill>
                  <a:schemeClr val="bg1"/>
                </a:solidFill>
              </a:defRPr>
            </a:lvl1pPr>
          </a:lstStyle>
          <a:p>
            <a:pPr defTabSz="685594">
              <a:lnSpc>
                <a:spcPct val="95000"/>
              </a:lnSpc>
              <a:spcBef>
                <a:spcPts val="1200"/>
              </a:spcBef>
              <a:buClr>
                <a:srgbClr val="3253DC"/>
              </a:buClr>
            </a:pPr>
            <a:endParaRPr lang="en-US"/>
          </a:p>
        </p:txBody>
      </p:sp>
    </p:spTree>
    <p:extLst>
      <p:ext uri="{BB962C8B-B14F-4D97-AF65-F5344CB8AC3E}">
        <p14:creationId xmlns:p14="http://schemas.microsoft.com/office/powerpoint/2010/main" val="11218030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Image Left Light Blu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1" y="0"/>
            <a:ext cx="7531546" cy="6858000"/>
          </a:xfrm>
          <a:noFill/>
        </p:spPr>
        <p:txBody>
          <a:bodyPr anchor="ctr"/>
          <a:lstStyle>
            <a:lvl1pPr marL="0" indent="0" algn="ctr">
              <a:buNone/>
              <a:defRPr/>
            </a:lvl1pPr>
          </a:lstStyle>
          <a:p>
            <a:r>
              <a:rPr lang="en-US"/>
              <a:t>Click icon to add picture</a:t>
            </a:r>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8" y="0"/>
            <a:ext cx="4658373"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endParaRPr lang="en-US" sz="1799" b="1" err="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100000">
                <a:srgbClr val="3F59AD">
                  <a:lumMod val="90000"/>
                  <a:lumOff val="10000"/>
                </a:srgbClr>
              </a:gs>
              <a:gs pos="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lvl="0" algn="ctr"/>
            <a:endParaRPr lang="en-US" sz="1799" b="1" err="1">
              <a:solidFill>
                <a:prstClr val="white"/>
              </a:solidFill>
            </a:endParaRPr>
          </a:p>
        </p:txBody>
      </p:sp>
      <p:sp>
        <p:nvSpPr>
          <p:cNvPr id="10"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5" y="4743452"/>
            <a:ext cx="3574222" cy="872915"/>
          </a:xfrm>
        </p:spPr>
        <p:txBody>
          <a:bodyPr anchor="t"/>
          <a:lstStyle>
            <a:lvl1pPr marL="0" indent="0">
              <a:lnSpc>
                <a:spcPct val="95000"/>
              </a:lnSpc>
              <a:buClr>
                <a:schemeClr val="bg1"/>
              </a:buClr>
              <a:buNone/>
              <a:defRPr>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600">
                <a:solidFill>
                  <a:schemeClr val="bg1"/>
                </a:solidFill>
              </a:defRPr>
            </a:lvl4pPr>
            <a:lvl5pPr marL="0" indent="0">
              <a:lnSpc>
                <a:spcPct val="107000"/>
              </a:lnSpc>
              <a:spcBef>
                <a:spcPts val="1200"/>
              </a:spcBef>
              <a:buFont typeface="Arial" panose="020B0604020202020204" pitchFamily="34" charset="0"/>
              <a:buNone/>
              <a:defRPr sz="14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p:txBody>
      </p:sp>
      <p:sp>
        <p:nvSpPr>
          <p:cNvPr id="12" name="Title 45">
            <a:extLst>
              <a:ext uri="{FF2B5EF4-FFF2-40B4-BE49-F238E27FC236}">
                <a16:creationId xmlns:a16="http://schemas.microsoft.com/office/drawing/2014/main" id="{00694F1B-B722-4A01-98DF-31EE60F97D3D}"/>
              </a:ext>
            </a:extLst>
          </p:cNvPr>
          <p:cNvSpPr>
            <a:spLocks noGrp="1"/>
          </p:cNvSpPr>
          <p:nvPr>
            <p:ph type="title"/>
          </p:nvPr>
        </p:nvSpPr>
        <p:spPr bwMode="gray">
          <a:xfrm>
            <a:off x="8103394" y="2749751"/>
            <a:ext cx="3579126" cy="1834948"/>
          </a:xfrm>
        </p:spPr>
        <p:txBody>
          <a:bodyPr/>
          <a:lstStyle>
            <a:lvl1pPr>
              <a:lnSpc>
                <a:spcPct val="88000"/>
              </a:lnSpc>
              <a:defRPr sz="3399">
                <a:solidFill>
                  <a:schemeClr val="bg1"/>
                </a:solidFill>
              </a:defRPr>
            </a:lvl1pPr>
          </a:lstStyle>
          <a:p>
            <a:r>
              <a:rPr lang="en-US"/>
              <a:t>Click to edit Master title style</a:t>
            </a:r>
          </a:p>
        </p:txBody>
      </p:sp>
      <p:sp>
        <p:nvSpPr>
          <p:cNvPr id="13" name="TextBox 12"/>
          <p:cNvSpPr txBox="1"/>
          <p:nvPr userDrawn="1"/>
        </p:nvSpPr>
        <p:spPr>
          <a:xfrm>
            <a:off x="11571633" y="6528118"/>
            <a:ext cx="125067"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126"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126" rtl="0" eaLnBrk="1" latinLnBrk="0" hangingPunct="1">
                <a:lnSpc>
                  <a:spcPct val="125000"/>
                </a:lnSpc>
              </a:pPr>
              <a:t>‹#›</a:t>
            </a:fld>
            <a:endParaRPr lang="en-US" sz="800" kern="1200">
              <a:solidFill>
                <a:schemeClr val="bg1"/>
              </a:solidFill>
              <a:latin typeface="+mn-lt"/>
              <a:ea typeface="+mn-ea"/>
              <a:cs typeface="+mn-cs"/>
            </a:endParaRPr>
          </a:p>
        </p:txBody>
      </p:sp>
      <p:sp>
        <p:nvSpPr>
          <p:cNvPr id="14" name="TextBox 13">
            <a:extLst>
              <a:ext uri="{FF2B5EF4-FFF2-40B4-BE49-F238E27FC236}">
                <a16:creationId xmlns:a16="http://schemas.microsoft.com/office/drawing/2014/main" id="{87EF977B-C148-4E71-BEFA-B6F00779FCBB}"/>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sz="800">
                <a:solidFill>
                  <a:schemeClr val="bg1"/>
                </a:solidFill>
              </a:rPr>
              <a:t>Confidential and Proprietary — </a:t>
            </a:r>
            <a:br>
              <a:rPr lang="en-US" sz="800">
                <a:solidFill>
                  <a:schemeClr val="bg1"/>
                </a:solidFill>
              </a:rPr>
            </a:br>
            <a:r>
              <a:rPr lang="en-US" sz="800">
                <a:solidFill>
                  <a:schemeClr val="bg1"/>
                </a:solidFill>
              </a:rPr>
              <a:t>Qualcomm Technologies, Inc. and/or its affiliated companies.</a:t>
            </a:r>
          </a:p>
        </p:txBody>
      </p:sp>
      <p:sp>
        <p:nvSpPr>
          <p:cNvPr id="16" name="Footer Placeholder 2">
            <a:extLst>
              <a:ext uri="{FF2B5EF4-FFF2-40B4-BE49-F238E27FC236}">
                <a16:creationId xmlns:a16="http://schemas.microsoft.com/office/drawing/2014/main" id="{FAF1AB7C-2745-423C-83FF-048316982E5C}"/>
              </a:ext>
            </a:extLst>
          </p:cNvPr>
          <p:cNvSpPr>
            <a:spLocks noGrp="1"/>
          </p:cNvSpPr>
          <p:nvPr>
            <p:ph type="ftr" sz="quarter" idx="3"/>
          </p:nvPr>
        </p:nvSpPr>
        <p:spPr>
          <a:xfrm>
            <a:off x="8116846" y="6153506"/>
            <a:ext cx="3589331" cy="116955"/>
          </a:xfrm>
          <a:prstGeom prst="rect">
            <a:avLst/>
          </a:prstGeom>
        </p:spPr>
        <p:txBody>
          <a:bodyPr vert="horz" wrap="square" lIns="0" tIns="0" rIns="0" bIns="0" rtlCol="0" anchor="b">
            <a:spAutoFit/>
          </a:bodyPr>
          <a:lstStyle>
            <a:lvl1pPr>
              <a:defRPr lang="en-US" sz="800" baseline="0">
                <a:solidFill>
                  <a:schemeClr val="bg1"/>
                </a:solidFill>
              </a:defRPr>
            </a:lvl1pPr>
          </a:lstStyle>
          <a:p>
            <a:pPr defTabSz="685594">
              <a:lnSpc>
                <a:spcPct val="95000"/>
              </a:lnSpc>
              <a:spcBef>
                <a:spcPts val="1200"/>
              </a:spcBef>
              <a:buClr>
                <a:srgbClr val="3253DC"/>
              </a:buClr>
            </a:pPr>
            <a:endParaRPr lang="en-US"/>
          </a:p>
        </p:txBody>
      </p:sp>
    </p:spTree>
    <p:extLst>
      <p:ext uri="{BB962C8B-B14F-4D97-AF65-F5344CB8AC3E}">
        <p14:creationId xmlns:p14="http://schemas.microsoft.com/office/powerpoint/2010/main" val="1809952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Image Left Gree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1" y="0"/>
            <a:ext cx="7531546" cy="6858000"/>
          </a:xfrm>
          <a:noFill/>
        </p:spPr>
        <p:txBody>
          <a:bodyPr anchor="ctr"/>
          <a:lstStyle>
            <a:lvl1pPr marL="0" indent="0" algn="ctr">
              <a:buNone/>
              <a:defRPr/>
            </a:lvl1pPr>
          </a:lstStyle>
          <a:p>
            <a:r>
              <a:rPr lang="en-US"/>
              <a:t>Click icon to add picture</a:t>
            </a:r>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8" y="0"/>
            <a:ext cx="4658373"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endParaRPr lang="en-US" sz="1799" b="1" err="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lvl="0" algn="ctr"/>
            <a:endParaRPr lang="en-US" sz="1799" b="1" err="1">
              <a:solidFill>
                <a:sysClr val="windowText" lastClr="000000"/>
              </a:solidFill>
            </a:endParaRPr>
          </a:p>
        </p:txBody>
      </p:sp>
      <p:sp>
        <p:nvSpPr>
          <p:cNvPr id="10"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5" y="4743451"/>
            <a:ext cx="3574222" cy="863632"/>
          </a:xfrm>
        </p:spPr>
        <p:txBody>
          <a:bodyPr anchor="t"/>
          <a:lstStyle>
            <a:lvl1pPr marL="0" indent="0">
              <a:lnSpc>
                <a:spcPct val="95000"/>
              </a:lnSpc>
              <a:buClr>
                <a:schemeClr val="bg1"/>
              </a:buClr>
              <a:buNone/>
              <a:defRPr>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600">
                <a:solidFill>
                  <a:schemeClr val="bg1"/>
                </a:solidFill>
              </a:defRPr>
            </a:lvl4pPr>
            <a:lvl5pPr marL="0" indent="0">
              <a:lnSpc>
                <a:spcPct val="107000"/>
              </a:lnSpc>
              <a:spcBef>
                <a:spcPts val="1200"/>
              </a:spcBef>
              <a:buFont typeface="Arial" panose="020B0604020202020204" pitchFamily="34" charset="0"/>
              <a:buNone/>
              <a:defRPr sz="14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p:txBody>
      </p:sp>
      <p:sp>
        <p:nvSpPr>
          <p:cNvPr id="12" name="Title 45">
            <a:extLst>
              <a:ext uri="{FF2B5EF4-FFF2-40B4-BE49-F238E27FC236}">
                <a16:creationId xmlns:a16="http://schemas.microsoft.com/office/drawing/2014/main" id="{00694F1B-B722-4A01-98DF-31EE60F97D3D}"/>
              </a:ext>
            </a:extLst>
          </p:cNvPr>
          <p:cNvSpPr>
            <a:spLocks noGrp="1"/>
          </p:cNvSpPr>
          <p:nvPr>
            <p:ph type="title"/>
          </p:nvPr>
        </p:nvSpPr>
        <p:spPr bwMode="gray">
          <a:xfrm>
            <a:off x="8103394" y="2749751"/>
            <a:ext cx="3579126" cy="1834948"/>
          </a:xfrm>
        </p:spPr>
        <p:txBody>
          <a:bodyPr/>
          <a:lstStyle>
            <a:lvl1pPr>
              <a:lnSpc>
                <a:spcPct val="88000"/>
              </a:lnSpc>
              <a:defRPr sz="3399">
                <a:solidFill>
                  <a:schemeClr val="bg1"/>
                </a:solidFill>
              </a:defRPr>
            </a:lvl1pPr>
          </a:lstStyle>
          <a:p>
            <a:r>
              <a:rPr lang="en-US"/>
              <a:t>Click to edit Master title style</a:t>
            </a:r>
          </a:p>
        </p:txBody>
      </p:sp>
      <p:sp>
        <p:nvSpPr>
          <p:cNvPr id="13" name="TextBox 12"/>
          <p:cNvSpPr txBox="1"/>
          <p:nvPr userDrawn="1"/>
        </p:nvSpPr>
        <p:spPr>
          <a:xfrm>
            <a:off x="11571633" y="6528118"/>
            <a:ext cx="125067"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126"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126" rtl="0" eaLnBrk="1" latinLnBrk="0" hangingPunct="1">
                <a:lnSpc>
                  <a:spcPct val="125000"/>
                </a:lnSpc>
              </a:pPr>
              <a:t>‹#›</a:t>
            </a:fld>
            <a:endParaRPr lang="en-US" sz="800" kern="1200">
              <a:solidFill>
                <a:schemeClr val="bg1"/>
              </a:solidFill>
              <a:latin typeface="+mn-lt"/>
              <a:ea typeface="+mn-ea"/>
              <a:cs typeface="+mn-cs"/>
            </a:endParaRPr>
          </a:p>
        </p:txBody>
      </p:sp>
      <p:sp>
        <p:nvSpPr>
          <p:cNvPr id="14" name="TextBox 13">
            <a:extLst>
              <a:ext uri="{FF2B5EF4-FFF2-40B4-BE49-F238E27FC236}">
                <a16:creationId xmlns:a16="http://schemas.microsoft.com/office/drawing/2014/main" id="{CD7CB80A-8736-43DF-8FFE-4E2B99CB730A}"/>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sz="800">
                <a:solidFill>
                  <a:schemeClr val="bg1"/>
                </a:solidFill>
              </a:rPr>
              <a:t>Confidential and Proprietary — </a:t>
            </a:r>
            <a:br>
              <a:rPr lang="en-US" sz="800">
                <a:solidFill>
                  <a:schemeClr val="bg1"/>
                </a:solidFill>
              </a:rPr>
            </a:br>
            <a:r>
              <a:rPr lang="en-US" sz="800">
                <a:solidFill>
                  <a:schemeClr val="bg1"/>
                </a:solidFill>
              </a:rPr>
              <a:t>Qualcomm Technologies, Inc. and/or its affiliated companies.</a:t>
            </a:r>
          </a:p>
        </p:txBody>
      </p:sp>
      <p:sp>
        <p:nvSpPr>
          <p:cNvPr id="4" name="Text Placeholder 3">
            <a:extLst>
              <a:ext uri="{FF2B5EF4-FFF2-40B4-BE49-F238E27FC236}">
                <a16:creationId xmlns:a16="http://schemas.microsoft.com/office/drawing/2014/main" id="{D850371D-BA1C-45EE-8F86-9EDA2BE23F25}"/>
              </a:ext>
            </a:extLst>
          </p:cNvPr>
          <p:cNvSpPr>
            <a:spLocks noGrp="1"/>
          </p:cNvSpPr>
          <p:nvPr>
            <p:ph type="body" sz="quarter" idx="12" hasCustomPrompt="1"/>
          </p:nvPr>
        </p:nvSpPr>
        <p:spPr>
          <a:xfrm>
            <a:off x="8095604" y="6075318"/>
            <a:ext cx="3633788" cy="190500"/>
          </a:xfrm>
        </p:spPr>
        <p:txBody>
          <a:bodyPr anchor="b"/>
          <a:lstStyle>
            <a:lvl1pPr marL="0" indent="0">
              <a:buNone/>
              <a:defRPr lang="en-US" sz="800" kern="1200" baseline="0" dirty="0" smtClean="0">
                <a:solidFill>
                  <a:schemeClr val="bg1"/>
                </a:solidFill>
                <a:latin typeface="+mn-lt"/>
                <a:ea typeface="+mn-ea"/>
                <a:cs typeface="+mn-cs"/>
              </a:defRPr>
            </a:lvl1pPr>
            <a:lvl2pPr>
              <a:defRPr lang="en-US" sz="800" kern="1200" baseline="0" dirty="0" smtClean="0">
                <a:solidFill>
                  <a:schemeClr val="tx1">
                    <a:lumMod val="50000"/>
                    <a:lumOff val="50000"/>
                  </a:schemeClr>
                </a:solidFill>
                <a:latin typeface="+mn-lt"/>
                <a:ea typeface="+mn-ea"/>
                <a:cs typeface="+mn-cs"/>
              </a:defRPr>
            </a:lvl2pPr>
            <a:lvl3pPr>
              <a:defRPr lang="en-US" sz="800" kern="1200" baseline="0" dirty="0" smtClean="0">
                <a:solidFill>
                  <a:schemeClr val="tx1">
                    <a:lumMod val="50000"/>
                    <a:lumOff val="50000"/>
                  </a:schemeClr>
                </a:solidFill>
                <a:latin typeface="+mn-lt"/>
                <a:ea typeface="+mn-ea"/>
                <a:cs typeface="+mn-cs"/>
              </a:defRPr>
            </a:lvl3pPr>
            <a:lvl4pPr>
              <a:defRPr lang="en-US" sz="800" kern="1200" baseline="0" dirty="0" smtClean="0">
                <a:solidFill>
                  <a:schemeClr val="tx1">
                    <a:lumMod val="50000"/>
                    <a:lumOff val="50000"/>
                  </a:schemeClr>
                </a:solidFill>
                <a:latin typeface="+mn-lt"/>
                <a:ea typeface="+mn-ea"/>
                <a:cs typeface="+mn-cs"/>
              </a:defRPr>
            </a:lvl4pPr>
            <a:lvl5pPr>
              <a:defRPr lang="en-US" sz="800" kern="1200" baseline="0" dirty="0">
                <a:solidFill>
                  <a:schemeClr val="tx1">
                    <a:lumMod val="50000"/>
                    <a:lumOff val="50000"/>
                  </a:schemeClr>
                </a:solidFill>
                <a:latin typeface="+mn-lt"/>
                <a:ea typeface="+mn-ea"/>
                <a:cs typeface="+mn-cs"/>
              </a:defRPr>
            </a:lvl5pPr>
          </a:lstStyle>
          <a:p>
            <a:pPr lvl="0"/>
            <a:r>
              <a:rPr lang="en-US"/>
              <a:t>Footer</a:t>
            </a:r>
          </a:p>
        </p:txBody>
      </p:sp>
    </p:spTree>
    <p:extLst>
      <p:ext uri="{BB962C8B-B14F-4D97-AF65-F5344CB8AC3E}">
        <p14:creationId xmlns:p14="http://schemas.microsoft.com/office/powerpoint/2010/main" val="2241007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Image Left Gray">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1" y="0"/>
            <a:ext cx="7531546" cy="6858000"/>
          </a:xfrm>
          <a:noFill/>
        </p:spPr>
        <p:txBody>
          <a:bodyPr anchor="ctr"/>
          <a:lstStyle>
            <a:lvl1pPr marL="0" indent="0" algn="ctr">
              <a:buNone/>
              <a:defRPr/>
            </a:lvl1pPr>
          </a:lstStyle>
          <a:p>
            <a:r>
              <a:rPr lang="en-US"/>
              <a:t>Click icon to add picture</a:t>
            </a:r>
          </a:p>
        </p:txBody>
      </p:sp>
      <p:sp>
        <p:nvSpPr>
          <p:cNvPr id="5" name="Rectangle 4">
            <a:extLst>
              <a:ext uri="{FF2B5EF4-FFF2-40B4-BE49-F238E27FC236}">
                <a16:creationId xmlns:a16="http://schemas.microsoft.com/office/drawing/2014/main" id="{36D6BE73-B9C8-47A2-984C-E200BA96DCB3}"/>
              </a:ext>
            </a:extLst>
          </p:cNvPr>
          <p:cNvSpPr/>
          <p:nvPr/>
        </p:nvSpPr>
        <p:spPr bwMode="gray">
          <a:xfrm>
            <a:off x="7533628" y="0"/>
            <a:ext cx="4658373"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endParaRPr lang="en-US" sz="1799" b="1" err="1">
              <a:solidFill>
                <a:prstClr val="white"/>
              </a:solidFill>
            </a:endParaRPr>
          </a:p>
        </p:txBody>
      </p:sp>
      <p:sp>
        <p:nvSpPr>
          <p:cNvPr id="49" name="Rectangle 48">
            <a:extLst>
              <a:ext uri="{FF2B5EF4-FFF2-40B4-BE49-F238E27FC236}">
                <a16:creationId xmlns:a16="http://schemas.microsoft.com/office/drawing/2014/main" id="{E8341B37-0E89-4536-852D-25A8E380261E}"/>
              </a:ext>
            </a:extLst>
          </p:cNvPr>
          <p:cNvSpPr/>
          <p:nvPr userDrawn="1"/>
        </p:nvSpPr>
        <p:spPr bwMode="gray">
          <a:xfrm flipH="1">
            <a:off x="7525676" y="0"/>
            <a:ext cx="493776" cy="6858000"/>
          </a:xfrm>
          <a:prstGeom prst="rect">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lvl="0" algn="ctr"/>
            <a:endParaRPr lang="en-US" sz="1799" b="1" err="1">
              <a:solidFill>
                <a:prstClr val="white"/>
              </a:solidFill>
            </a:endParaRPr>
          </a:p>
        </p:txBody>
      </p:sp>
      <p:sp>
        <p:nvSpPr>
          <p:cNvPr id="10"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8103395" y="4743451"/>
            <a:ext cx="3574222" cy="988956"/>
          </a:xfrm>
        </p:spPr>
        <p:txBody>
          <a:bodyPr anchor="t"/>
          <a:lstStyle>
            <a:lvl1pPr marL="0" indent="0">
              <a:lnSpc>
                <a:spcPct val="95000"/>
              </a:lnSpc>
              <a:buClr>
                <a:schemeClr val="bg1"/>
              </a:buClr>
              <a:buNone/>
              <a:defRPr>
                <a:solidFill>
                  <a:schemeClr val="bg1"/>
                </a:solidFill>
              </a:defRPr>
            </a:lvl1pPr>
            <a:lvl2pPr marL="0" indent="0">
              <a:buClr>
                <a:schemeClr val="bg1"/>
              </a:buClr>
              <a:buNone/>
              <a:defRPr>
                <a:solidFill>
                  <a:schemeClr val="bg1"/>
                </a:solidFill>
              </a:defRPr>
            </a:lvl2pPr>
            <a:lvl3pPr marL="0" indent="0">
              <a:lnSpc>
                <a:spcPct val="98000"/>
              </a:lnSpc>
              <a:spcBef>
                <a:spcPts val="1200"/>
              </a:spcBef>
              <a:buClr>
                <a:schemeClr val="bg1"/>
              </a:buClr>
              <a:buNone/>
              <a:defRPr>
                <a:solidFill>
                  <a:schemeClr val="bg1"/>
                </a:solidFill>
              </a:defRPr>
            </a:lvl3pPr>
            <a:lvl4pPr marL="0" indent="0">
              <a:lnSpc>
                <a:spcPct val="94000"/>
              </a:lnSpc>
              <a:spcBef>
                <a:spcPts val="1200"/>
              </a:spcBef>
              <a:buClr>
                <a:schemeClr val="bg1"/>
              </a:buClr>
              <a:buNone/>
              <a:defRPr sz="1600">
                <a:solidFill>
                  <a:schemeClr val="bg1"/>
                </a:solidFill>
              </a:defRPr>
            </a:lvl4pPr>
            <a:lvl5pPr marL="0" indent="0">
              <a:lnSpc>
                <a:spcPct val="107000"/>
              </a:lnSpc>
              <a:spcBef>
                <a:spcPts val="1200"/>
              </a:spcBef>
              <a:buFont typeface="Arial" panose="020B0604020202020204" pitchFamily="34" charset="0"/>
              <a:buNone/>
              <a:defRPr sz="1400">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p:txBody>
      </p:sp>
      <p:sp>
        <p:nvSpPr>
          <p:cNvPr id="12" name="Title 45">
            <a:extLst>
              <a:ext uri="{FF2B5EF4-FFF2-40B4-BE49-F238E27FC236}">
                <a16:creationId xmlns:a16="http://schemas.microsoft.com/office/drawing/2014/main" id="{00694F1B-B722-4A01-98DF-31EE60F97D3D}"/>
              </a:ext>
            </a:extLst>
          </p:cNvPr>
          <p:cNvSpPr>
            <a:spLocks noGrp="1"/>
          </p:cNvSpPr>
          <p:nvPr>
            <p:ph type="title"/>
          </p:nvPr>
        </p:nvSpPr>
        <p:spPr bwMode="gray">
          <a:xfrm>
            <a:off x="8103394" y="2749751"/>
            <a:ext cx="3579126" cy="1834948"/>
          </a:xfrm>
        </p:spPr>
        <p:txBody>
          <a:bodyPr/>
          <a:lstStyle>
            <a:lvl1pPr>
              <a:lnSpc>
                <a:spcPct val="88000"/>
              </a:lnSpc>
              <a:defRPr sz="3399">
                <a:solidFill>
                  <a:schemeClr val="bg1"/>
                </a:solidFill>
              </a:defRPr>
            </a:lvl1pPr>
          </a:lstStyle>
          <a:p>
            <a:r>
              <a:rPr lang="en-US"/>
              <a:t>Click to edit Master title style</a:t>
            </a:r>
          </a:p>
        </p:txBody>
      </p:sp>
      <p:sp>
        <p:nvSpPr>
          <p:cNvPr id="13" name="TextBox 12"/>
          <p:cNvSpPr txBox="1"/>
          <p:nvPr userDrawn="1"/>
        </p:nvSpPr>
        <p:spPr>
          <a:xfrm>
            <a:off x="11571633" y="6528118"/>
            <a:ext cx="125067"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126"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126" rtl="0" eaLnBrk="1" latinLnBrk="0" hangingPunct="1">
                <a:lnSpc>
                  <a:spcPct val="125000"/>
                </a:lnSpc>
              </a:pPr>
              <a:t>‹#›</a:t>
            </a:fld>
            <a:endParaRPr lang="en-US" sz="800" kern="1200">
              <a:solidFill>
                <a:schemeClr val="bg1"/>
              </a:solidFill>
              <a:latin typeface="+mn-lt"/>
              <a:ea typeface="+mn-ea"/>
              <a:cs typeface="+mn-cs"/>
            </a:endParaRPr>
          </a:p>
        </p:txBody>
      </p:sp>
      <p:sp>
        <p:nvSpPr>
          <p:cNvPr id="14" name="TextBox 13">
            <a:extLst>
              <a:ext uri="{FF2B5EF4-FFF2-40B4-BE49-F238E27FC236}">
                <a16:creationId xmlns:a16="http://schemas.microsoft.com/office/drawing/2014/main" id="{66E57B9C-55EA-4081-A392-318A3531BF81}"/>
              </a:ext>
            </a:extLst>
          </p:cNvPr>
          <p:cNvSpPr txBox="1"/>
          <p:nvPr userDrawn="1"/>
        </p:nvSpPr>
        <p:spPr>
          <a:xfrm>
            <a:off x="8119872"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sz="800">
                <a:solidFill>
                  <a:schemeClr val="bg1"/>
                </a:solidFill>
              </a:rPr>
              <a:t>Confidential and Proprietary — </a:t>
            </a:r>
            <a:br>
              <a:rPr lang="en-US" sz="800">
                <a:solidFill>
                  <a:schemeClr val="bg1"/>
                </a:solidFill>
              </a:rPr>
            </a:br>
            <a:r>
              <a:rPr lang="en-US" sz="800">
                <a:solidFill>
                  <a:schemeClr val="bg1"/>
                </a:solidFill>
              </a:rPr>
              <a:t>Qualcomm Technologies, Inc. and/or its affiliated companies.</a:t>
            </a:r>
          </a:p>
        </p:txBody>
      </p:sp>
      <p:sp>
        <p:nvSpPr>
          <p:cNvPr id="16" name="Text Placeholder 5">
            <a:extLst>
              <a:ext uri="{FF2B5EF4-FFF2-40B4-BE49-F238E27FC236}">
                <a16:creationId xmlns:a16="http://schemas.microsoft.com/office/drawing/2014/main" id="{E3A2A4A4-37BB-49B9-BB4D-812176C1844C}"/>
              </a:ext>
            </a:extLst>
          </p:cNvPr>
          <p:cNvSpPr>
            <a:spLocks noGrp="1"/>
          </p:cNvSpPr>
          <p:nvPr>
            <p:ph type="body" sz="quarter" idx="12" hasCustomPrompt="1"/>
          </p:nvPr>
        </p:nvSpPr>
        <p:spPr>
          <a:xfrm>
            <a:off x="8121488" y="6113020"/>
            <a:ext cx="3575405" cy="180646"/>
          </a:xfrm>
        </p:spPr>
        <p:txBody>
          <a:bodyPr anchor="b"/>
          <a:lstStyle>
            <a:lvl1pPr marL="0" marR="0" indent="0" algn="l" defTabSz="914126" rtl="0" eaLnBrk="1" fontAlgn="auto" latinLnBrk="0" hangingPunct="1">
              <a:lnSpc>
                <a:spcPct val="107000"/>
              </a:lnSpc>
              <a:spcBef>
                <a:spcPts val="1200"/>
              </a:spcBef>
              <a:spcAft>
                <a:spcPts val="0"/>
              </a:spcAft>
              <a:buClr>
                <a:srgbClr val="3253DC"/>
              </a:buClr>
              <a:buSzTx/>
              <a:buFont typeface="Arial" panose="020B0604020202020204" pitchFamily="34" charset="0"/>
              <a:buNone/>
              <a:tabLst/>
              <a:defRPr lang="en-US" sz="800" kern="1200" baseline="0" dirty="0">
                <a:solidFill>
                  <a:schemeClr val="bg1"/>
                </a:solidFill>
                <a:latin typeface="+mn-lt"/>
                <a:ea typeface="+mn-ea"/>
                <a:cs typeface="+mn-cs"/>
              </a:defRPr>
            </a:lvl1pPr>
          </a:lstStyle>
          <a:p>
            <a:r>
              <a:rPr lang="en-US"/>
              <a:t>Source sample text</a:t>
            </a:r>
          </a:p>
        </p:txBody>
      </p:sp>
    </p:spTree>
    <p:extLst>
      <p:ext uri="{BB962C8B-B14F-4D97-AF65-F5344CB8AC3E}">
        <p14:creationId xmlns:p14="http://schemas.microsoft.com/office/powerpoint/2010/main" val="1471862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Image Right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1" y="0"/>
            <a:ext cx="465837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endParaRPr lang="en-US" sz="1799" b="1" err="1">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9" y="0"/>
            <a:ext cx="493776" cy="6858000"/>
          </a:xfrm>
          <a:prstGeom prst="rect">
            <a:avLst/>
          </a:prstGeom>
          <a:gradFill flip="none" rotWithShape="1">
            <a:gsLst>
              <a:gs pos="75000">
                <a:srgbClr val="233DA8"/>
              </a:gs>
              <a:gs pos="0">
                <a:schemeClr val="accent1">
                  <a:alpha val="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lvl="0" algn="ctr"/>
            <a:endParaRPr lang="en-US" sz="1799" b="1" err="1">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noFill/>
        </p:spPr>
        <p:txBody>
          <a:bodyPr anchor="ctr"/>
          <a:lstStyle>
            <a:lvl1pPr marL="0" indent="0" algn="ctr">
              <a:buNone/>
              <a:defRPr/>
            </a:lvl1pPr>
          </a:lstStyle>
          <a:p>
            <a:r>
              <a:rPr lang="en-US"/>
              <a:t>Click icon to add picture</a:t>
            </a:r>
          </a:p>
        </p:txBody>
      </p:sp>
      <p:sp>
        <p:nvSpPr>
          <p:cNvPr id="8"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95300" y="4743450"/>
            <a:ext cx="3556000" cy="1371600"/>
          </a:xfrm>
        </p:spPr>
        <p:txBody>
          <a:bodyPr anchor="t"/>
          <a:lstStyle>
            <a:lvl1pPr marL="0" indent="0">
              <a:lnSpc>
                <a:spcPct val="110000"/>
              </a:lnSpc>
              <a:buClr>
                <a:schemeClr val="bg1"/>
              </a:buClr>
              <a:buNone/>
              <a:defRPr sz="16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p:txBody>
      </p:sp>
      <p:sp>
        <p:nvSpPr>
          <p:cNvPr id="10" name="Title 45">
            <a:extLst>
              <a:ext uri="{FF2B5EF4-FFF2-40B4-BE49-F238E27FC236}">
                <a16:creationId xmlns:a16="http://schemas.microsoft.com/office/drawing/2014/main" id="{00694F1B-B722-4A01-98DF-31EE60F97D3D}"/>
              </a:ext>
            </a:extLst>
          </p:cNvPr>
          <p:cNvSpPr>
            <a:spLocks noGrp="1"/>
          </p:cNvSpPr>
          <p:nvPr>
            <p:ph type="title"/>
          </p:nvPr>
        </p:nvSpPr>
        <p:spPr bwMode="gray">
          <a:xfrm>
            <a:off x="495300" y="2740859"/>
            <a:ext cx="3556000" cy="1843840"/>
          </a:xfrm>
        </p:spPr>
        <p:txBody>
          <a:bodyPr/>
          <a:lstStyle>
            <a:lvl1pPr>
              <a:lnSpc>
                <a:spcPct val="88000"/>
              </a:lnSpc>
              <a:defRPr sz="3399">
                <a:solidFill>
                  <a:schemeClr val="bg1"/>
                </a:solidFill>
              </a:defRPr>
            </a:lvl1pPr>
          </a:lstStyle>
          <a:p>
            <a:r>
              <a:rPr lang="en-US"/>
              <a:t>Click to edit Master title style</a:t>
            </a:r>
          </a:p>
        </p:txBody>
      </p:sp>
      <p:sp>
        <p:nvSpPr>
          <p:cNvPr id="11" name="TextBox 10">
            <a:extLst>
              <a:ext uri="{FF2B5EF4-FFF2-40B4-BE49-F238E27FC236}">
                <a16:creationId xmlns:a16="http://schemas.microsoft.com/office/drawing/2014/main" id="{CE0C4D0E-F903-4A48-86A0-4870CE2FD3CA}"/>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sz="800">
                <a:solidFill>
                  <a:schemeClr val="bg1"/>
                </a:solidFill>
              </a:rPr>
              <a:t>Confidential and Proprietary — </a:t>
            </a:r>
            <a:br>
              <a:rPr lang="en-US" sz="800">
                <a:solidFill>
                  <a:schemeClr val="bg1"/>
                </a:solidFill>
              </a:rPr>
            </a:br>
            <a:r>
              <a:rPr lang="en-US" sz="800">
                <a:solidFill>
                  <a:schemeClr val="bg1"/>
                </a:solidFill>
              </a:rPr>
              <a:t>Qualcomm Technologies, Inc. and/or its affiliated companies.</a:t>
            </a:r>
          </a:p>
        </p:txBody>
      </p:sp>
      <p:sp>
        <p:nvSpPr>
          <p:cNvPr id="12" name="Footer Placeholder 2">
            <a:extLst>
              <a:ext uri="{FF2B5EF4-FFF2-40B4-BE49-F238E27FC236}">
                <a16:creationId xmlns:a16="http://schemas.microsoft.com/office/drawing/2014/main" id="{E2A1A917-BBFA-44E1-9EE4-128AE18846A9}"/>
              </a:ext>
            </a:extLst>
          </p:cNvPr>
          <p:cNvSpPr>
            <a:spLocks noGrp="1"/>
          </p:cNvSpPr>
          <p:nvPr>
            <p:ph type="ftr" sz="quarter" idx="3"/>
          </p:nvPr>
        </p:nvSpPr>
        <p:spPr>
          <a:xfrm>
            <a:off x="495299" y="6234148"/>
            <a:ext cx="3557016" cy="116955"/>
          </a:xfrm>
          <a:prstGeom prst="rect">
            <a:avLst/>
          </a:prstGeom>
        </p:spPr>
        <p:txBody>
          <a:bodyPr vert="horz" wrap="square" lIns="0" tIns="0" rIns="0" bIns="0" rtlCol="0" anchor="b">
            <a:spAutoFit/>
          </a:bodyPr>
          <a:lstStyle>
            <a:lvl1pPr>
              <a:defRPr lang="en-US" sz="800" baseline="0">
                <a:solidFill>
                  <a:schemeClr val="bg1"/>
                </a:solidFill>
              </a:defRPr>
            </a:lvl1pPr>
          </a:lstStyle>
          <a:p>
            <a:pPr defTabSz="685594">
              <a:lnSpc>
                <a:spcPct val="95000"/>
              </a:lnSpc>
              <a:spcBef>
                <a:spcPts val="1200"/>
              </a:spcBef>
              <a:buClr>
                <a:srgbClr val="3253DC"/>
              </a:buClr>
            </a:pPr>
            <a:endParaRPr lang="en-US"/>
          </a:p>
        </p:txBody>
      </p:sp>
    </p:spTree>
    <p:extLst>
      <p:ext uri="{BB962C8B-B14F-4D97-AF65-F5344CB8AC3E}">
        <p14:creationId xmlns:p14="http://schemas.microsoft.com/office/powerpoint/2010/main" val="1204457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Image Right Light Blue">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1" y="0"/>
            <a:ext cx="46583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endParaRPr lang="en-US" sz="1799" b="1" err="1">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9" y="0"/>
            <a:ext cx="493776" cy="6858000"/>
          </a:xfrm>
          <a:prstGeom prst="rect">
            <a:avLst/>
          </a:prstGeom>
          <a:gradFill flip="none" rotWithShape="1">
            <a:gsLst>
              <a:gs pos="75000">
                <a:srgbClr val="6383DE"/>
              </a:gs>
              <a:gs pos="100000">
                <a:srgbClr val="3F59AD">
                  <a:lumMod val="90000"/>
                  <a:lumOff val="10000"/>
                </a:srgbClr>
              </a:gs>
              <a:gs pos="0">
                <a:schemeClr val="accent2">
                  <a:alpha val="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lvl="0" algn="ctr"/>
            <a:endParaRPr lang="en-US" sz="1799" b="1" err="1">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noFill/>
        </p:spPr>
        <p:txBody>
          <a:bodyPr anchor="ctr"/>
          <a:lstStyle>
            <a:lvl1pPr marL="0" indent="0" algn="ctr">
              <a:buNone/>
              <a:defRPr/>
            </a:lvl1pPr>
          </a:lstStyle>
          <a:p>
            <a:r>
              <a:rPr lang="en-US"/>
              <a:t>Click icon to add picture</a:t>
            </a:r>
          </a:p>
        </p:txBody>
      </p:sp>
      <p:sp>
        <p:nvSpPr>
          <p:cNvPr id="8"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95300" y="4743450"/>
            <a:ext cx="3556000" cy="1463040"/>
          </a:xfrm>
        </p:spPr>
        <p:txBody>
          <a:bodyPr anchor="t"/>
          <a:lstStyle>
            <a:lvl1pPr marL="0" indent="0">
              <a:lnSpc>
                <a:spcPct val="110000"/>
              </a:lnSpc>
              <a:buClr>
                <a:schemeClr val="bg1"/>
              </a:buClr>
              <a:buNone/>
              <a:defRPr sz="16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p:txBody>
      </p:sp>
      <p:sp>
        <p:nvSpPr>
          <p:cNvPr id="10" name="Title 45">
            <a:extLst>
              <a:ext uri="{FF2B5EF4-FFF2-40B4-BE49-F238E27FC236}">
                <a16:creationId xmlns:a16="http://schemas.microsoft.com/office/drawing/2014/main" id="{00694F1B-B722-4A01-98DF-31EE60F97D3D}"/>
              </a:ext>
            </a:extLst>
          </p:cNvPr>
          <p:cNvSpPr>
            <a:spLocks noGrp="1"/>
          </p:cNvSpPr>
          <p:nvPr>
            <p:ph type="title"/>
          </p:nvPr>
        </p:nvSpPr>
        <p:spPr bwMode="gray">
          <a:xfrm>
            <a:off x="495300" y="2740859"/>
            <a:ext cx="3556000" cy="1843840"/>
          </a:xfrm>
        </p:spPr>
        <p:txBody>
          <a:bodyPr/>
          <a:lstStyle>
            <a:lvl1pPr>
              <a:lnSpc>
                <a:spcPct val="88000"/>
              </a:lnSpc>
              <a:defRPr sz="3399">
                <a:solidFill>
                  <a:schemeClr val="bg1"/>
                </a:solidFill>
              </a:defRPr>
            </a:lvl1pPr>
          </a:lstStyle>
          <a:p>
            <a:r>
              <a:rPr lang="en-US"/>
              <a:t>Click to edit Master title style</a:t>
            </a:r>
          </a:p>
        </p:txBody>
      </p:sp>
      <p:sp>
        <p:nvSpPr>
          <p:cNvPr id="11" name="TextBox 10">
            <a:extLst>
              <a:ext uri="{FF2B5EF4-FFF2-40B4-BE49-F238E27FC236}">
                <a16:creationId xmlns:a16="http://schemas.microsoft.com/office/drawing/2014/main" id="{25BFFC6B-D040-4DC1-B801-38B336DE8D54}"/>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sz="800">
                <a:solidFill>
                  <a:schemeClr val="bg1"/>
                </a:solidFill>
              </a:rPr>
              <a:t>Confidential and Proprietary — </a:t>
            </a:r>
            <a:br>
              <a:rPr lang="en-US" sz="800">
                <a:solidFill>
                  <a:schemeClr val="bg1"/>
                </a:solidFill>
              </a:rPr>
            </a:br>
            <a:r>
              <a:rPr lang="en-US" sz="800">
                <a:solidFill>
                  <a:schemeClr val="bg1"/>
                </a:solidFill>
              </a:rPr>
              <a:t>Qualcomm Technologies, Inc. and/or its affiliated companies.</a:t>
            </a:r>
          </a:p>
        </p:txBody>
      </p:sp>
      <p:sp>
        <p:nvSpPr>
          <p:cNvPr id="12" name="Footer Placeholder 2">
            <a:extLst>
              <a:ext uri="{FF2B5EF4-FFF2-40B4-BE49-F238E27FC236}">
                <a16:creationId xmlns:a16="http://schemas.microsoft.com/office/drawing/2014/main" id="{7642A998-E695-41C4-9FE7-82ABCDB7314F}"/>
              </a:ext>
            </a:extLst>
          </p:cNvPr>
          <p:cNvSpPr>
            <a:spLocks noGrp="1"/>
          </p:cNvSpPr>
          <p:nvPr>
            <p:ph type="ftr" sz="quarter" idx="3"/>
          </p:nvPr>
        </p:nvSpPr>
        <p:spPr>
          <a:xfrm>
            <a:off x="495299" y="6234148"/>
            <a:ext cx="3557016" cy="116955"/>
          </a:xfrm>
          <a:prstGeom prst="rect">
            <a:avLst/>
          </a:prstGeom>
        </p:spPr>
        <p:txBody>
          <a:bodyPr vert="horz" wrap="square" lIns="0" tIns="0" rIns="0" bIns="0" rtlCol="0" anchor="b">
            <a:spAutoFit/>
          </a:bodyPr>
          <a:lstStyle>
            <a:lvl1pPr>
              <a:defRPr lang="en-US" sz="800" baseline="0">
                <a:solidFill>
                  <a:schemeClr val="bg1"/>
                </a:solidFill>
              </a:defRPr>
            </a:lvl1pPr>
          </a:lstStyle>
          <a:p>
            <a:pPr defTabSz="685594">
              <a:lnSpc>
                <a:spcPct val="95000"/>
              </a:lnSpc>
              <a:spcBef>
                <a:spcPts val="1200"/>
              </a:spcBef>
              <a:buClr>
                <a:srgbClr val="3253DC"/>
              </a:buClr>
            </a:pPr>
            <a:endParaRPr lang="en-US"/>
          </a:p>
        </p:txBody>
      </p:sp>
    </p:spTree>
    <p:extLst>
      <p:ext uri="{BB962C8B-B14F-4D97-AF65-F5344CB8AC3E}">
        <p14:creationId xmlns:p14="http://schemas.microsoft.com/office/powerpoint/2010/main" val="1546876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D200-415A-1BF7-6D97-EEC9D6AB56A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E779238-A452-CD70-0008-3ED8EF7DA65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A4114C5-550E-E083-3A51-142A0C7B88C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654B9F9-681D-FF0A-F0DB-555D799F8A29}"/>
              </a:ext>
            </a:extLst>
          </p:cNvPr>
          <p:cNvSpPr>
            <a:spLocks noGrp="1"/>
          </p:cNvSpPr>
          <p:nvPr>
            <p:ph type="dt" sz="half" idx="10"/>
          </p:nvPr>
        </p:nvSpPr>
        <p:spPr/>
        <p:txBody>
          <a:bodyPr/>
          <a:lstStyle/>
          <a:p>
            <a:fld id="{7C209890-3C2D-441B-B123-CBEAC8E0A86D}" type="datetimeFigureOut">
              <a:rPr lang="en-US" smtClean="0"/>
              <a:t>10/25/2023</a:t>
            </a:fld>
            <a:endParaRPr lang="en-US"/>
          </a:p>
        </p:txBody>
      </p:sp>
      <p:sp>
        <p:nvSpPr>
          <p:cNvPr id="6" name="Footer Placeholder 5">
            <a:extLst>
              <a:ext uri="{FF2B5EF4-FFF2-40B4-BE49-F238E27FC236}">
                <a16:creationId xmlns:a16="http://schemas.microsoft.com/office/drawing/2014/main" id="{7E61FCFC-E63C-F875-A87D-EC1FFC28FF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460E956-D010-F8F8-F4E3-178E6D336BE0}"/>
              </a:ext>
            </a:extLst>
          </p:cNvPr>
          <p:cNvSpPr>
            <a:spLocks noGrp="1"/>
          </p:cNvSpPr>
          <p:nvPr>
            <p:ph type="sldNum" sz="quarter" idx="12"/>
          </p:nvPr>
        </p:nvSpPr>
        <p:spPr/>
        <p:txBody>
          <a:bodyPr/>
          <a:lstStyle/>
          <a:p>
            <a:fld id="{B7A59959-4464-463B-AB12-F025545A00CF}" type="slidenum">
              <a:rPr lang="en-US" smtClean="0"/>
              <a:t>‹#›</a:t>
            </a:fld>
            <a:endParaRPr lang="en-US"/>
          </a:p>
        </p:txBody>
      </p:sp>
    </p:spTree>
    <p:extLst>
      <p:ext uri="{BB962C8B-B14F-4D97-AF65-F5344CB8AC3E}">
        <p14:creationId xmlns:p14="http://schemas.microsoft.com/office/powerpoint/2010/main" val="78783814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Image Right Green">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1" y="0"/>
            <a:ext cx="4658374"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endParaRPr lang="en-US" sz="1799" b="1" err="1">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9" y="0"/>
            <a:ext cx="493776" cy="6858000"/>
          </a:xfrm>
          <a:prstGeom prst="rect">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lvl="0" algn="ctr"/>
            <a:endParaRPr lang="en-US" sz="1799" b="1" err="1">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noFill/>
        </p:spPr>
        <p:txBody>
          <a:bodyPr anchor="ctr"/>
          <a:lstStyle>
            <a:lvl1pPr marL="0" indent="0" algn="ctr">
              <a:buNone/>
              <a:defRPr/>
            </a:lvl1pPr>
          </a:lstStyle>
          <a:p>
            <a:r>
              <a:rPr lang="en-US"/>
              <a:t>Click icon to add picture</a:t>
            </a:r>
          </a:p>
        </p:txBody>
      </p:sp>
      <p:sp>
        <p:nvSpPr>
          <p:cNvPr id="8"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95300" y="4743450"/>
            <a:ext cx="3556000" cy="1463040"/>
          </a:xfrm>
        </p:spPr>
        <p:txBody>
          <a:bodyPr anchor="t"/>
          <a:lstStyle>
            <a:lvl1pPr marL="0" indent="0">
              <a:lnSpc>
                <a:spcPct val="110000"/>
              </a:lnSpc>
              <a:buClr>
                <a:schemeClr val="bg1"/>
              </a:buClr>
              <a:buNone/>
              <a:defRPr sz="16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p:txBody>
      </p:sp>
      <p:sp>
        <p:nvSpPr>
          <p:cNvPr id="10" name="Title 45">
            <a:extLst>
              <a:ext uri="{FF2B5EF4-FFF2-40B4-BE49-F238E27FC236}">
                <a16:creationId xmlns:a16="http://schemas.microsoft.com/office/drawing/2014/main" id="{00694F1B-B722-4A01-98DF-31EE60F97D3D}"/>
              </a:ext>
            </a:extLst>
          </p:cNvPr>
          <p:cNvSpPr>
            <a:spLocks noGrp="1"/>
          </p:cNvSpPr>
          <p:nvPr>
            <p:ph type="title"/>
          </p:nvPr>
        </p:nvSpPr>
        <p:spPr bwMode="gray">
          <a:xfrm>
            <a:off x="495300" y="2740859"/>
            <a:ext cx="3556000" cy="1843840"/>
          </a:xfrm>
        </p:spPr>
        <p:txBody>
          <a:bodyPr/>
          <a:lstStyle>
            <a:lvl1pPr>
              <a:lnSpc>
                <a:spcPct val="88000"/>
              </a:lnSpc>
              <a:defRPr sz="3399">
                <a:solidFill>
                  <a:schemeClr val="bg1"/>
                </a:solidFill>
              </a:defRPr>
            </a:lvl1pPr>
          </a:lstStyle>
          <a:p>
            <a:r>
              <a:rPr lang="en-US"/>
              <a:t>Click to edit Master title style</a:t>
            </a:r>
          </a:p>
        </p:txBody>
      </p:sp>
      <p:sp>
        <p:nvSpPr>
          <p:cNvPr id="11" name="TextBox 10">
            <a:extLst>
              <a:ext uri="{FF2B5EF4-FFF2-40B4-BE49-F238E27FC236}">
                <a16:creationId xmlns:a16="http://schemas.microsoft.com/office/drawing/2014/main" id="{1488530E-A0D8-426F-ADA0-70F91DC7A0ED}"/>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sz="800">
                <a:solidFill>
                  <a:schemeClr val="bg1"/>
                </a:solidFill>
              </a:rPr>
              <a:t>Confidential and Proprietary — </a:t>
            </a:r>
            <a:br>
              <a:rPr lang="en-US" sz="800">
                <a:solidFill>
                  <a:schemeClr val="bg1"/>
                </a:solidFill>
              </a:rPr>
            </a:br>
            <a:r>
              <a:rPr lang="en-US" sz="800">
                <a:solidFill>
                  <a:schemeClr val="bg1"/>
                </a:solidFill>
              </a:rPr>
              <a:t>Qualcomm Technologies, Inc. and/or its affiliated companies.</a:t>
            </a:r>
          </a:p>
        </p:txBody>
      </p:sp>
      <p:sp>
        <p:nvSpPr>
          <p:cNvPr id="12" name="Footer Placeholder 2">
            <a:extLst>
              <a:ext uri="{FF2B5EF4-FFF2-40B4-BE49-F238E27FC236}">
                <a16:creationId xmlns:a16="http://schemas.microsoft.com/office/drawing/2014/main" id="{930F0F54-061F-4654-9BFA-778035247091}"/>
              </a:ext>
            </a:extLst>
          </p:cNvPr>
          <p:cNvSpPr>
            <a:spLocks noGrp="1"/>
          </p:cNvSpPr>
          <p:nvPr>
            <p:ph type="ftr" sz="quarter" idx="3"/>
          </p:nvPr>
        </p:nvSpPr>
        <p:spPr>
          <a:xfrm>
            <a:off x="495299" y="6234148"/>
            <a:ext cx="3557016" cy="116955"/>
          </a:xfrm>
          <a:prstGeom prst="rect">
            <a:avLst/>
          </a:prstGeom>
        </p:spPr>
        <p:txBody>
          <a:bodyPr vert="horz" wrap="square" lIns="0" tIns="0" rIns="0" bIns="0" rtlCol="0" anchor="b">
            <a:spAutoFit/>
          </a:bodyPr>
          <a:lstStyle>
            <a:lvl1pPr>
              <a:defRPr lang="en-US" sz="800" baseline="0">
                <a:solidFill>
                  <a:schemeClr val="bg1"/>
                </a:solidFill>
              </a:defRPr>
            </a:lvl1pPr>
          </a:lstStyle>
          <a:p>
            <a:pPr defTabSz="685594">
              <a:lnSpc>
                <a:spcPct val="95000"/>
              </a:lnSpc>
              <a:spcBef>
                <a:spcPts val="1200"/>
              </a:spcBef>
              <a:buClr>
                <a:srgbClr val="3253DC"/>
              </a:buClr>
            </a:pPr>
            <a:endParaRPr lang="en-US"/>
          </a:p>
        </p:txBody>
      </p:sp>
    </p:spTree>
    <p:extLst>
      <p:ext uri="{BB962C8B-B14F-4D97-AF65-F5344CB8AC3E}">
        <p14:creationId xmlns:p14="http://schemas.microsoft.com/office/powerpoint/2010/main" val="37364277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Image Right Gray">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C4F80DE-5D56-47D8-8FA8-D6E5D8B85FA8}"/>
              </a:ext>
            </a:extLst>
          </p:cNvPr>
          <p:cNvSpPr/>
          <p:nvPr userDrawn="1"/>
        </p:nvSpPr>
        <p:spPr bwMode="gray">
          <a:xfrm>
            <a:off x="1" y="0"/>
            <a:ext cx="4658374"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endParaRPr lang="en-US" sz="1799" b="1" err="1">
              <a:solidFill>
                <a:prstClr val="white"/>
              </a:solidFill>
            </a:endParaRPr>
          </a:p>
        </p:txBody>
      </p:sp>
      <p:sp>
        <p:nvSpPr>
          <p:cNvPr id="15" name="Rectangle 14">
            <a:extLst>
              <a:ext uri="{FF2B5EF4-FFF2-40B4-BE49-F238E27FC236}">
                <a16:creationId xmlns:a16="http://schemas.microsoft.com/office/drawing/2014/main" id="{096897AF-98CA-40A5-9DA9-73AFB4E1D4EF}"/>
              </a:ext>
            </a:extLst>
          </p:cNvPr>
          <p:cNvSpPr/>
          <p:nvPr userDrawn="1"/>
        </p:nvSpPr>
        <p:spPr bwMode="gray">
          <a:xfrm>
            <a:off x="4164599" y="0"/>
            <a:ext cx="493776" cy="6858000"/>
          </a:xfrm>
          <a:prstGeom prst="rect">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lvl="0" algn="ctr"/>
            <a:endParaRPr lang="en-US" sz="1799" b="1" err="1">
              <a:solidFill>
                <a:prstClr val="white"/>
              </a:solidFill>
            </a:endParaRPr>
          </a:p>
        </p:txBody>
      </p:sp>
      <p:sp>
        <p:nvSpPr>
          <p:cNvPr id="3" name="Picture Placeholder 2">
            <a:extLst>
              <a:ext uri="{FF2B5EF4-FFF2-40B4-BE49-F238E27FC236}">
                <a16:creationId xmlns:a16="http://schemas.microsoft.com/office/drawing/2014/main" id="{914B4641-564B-4F50-B919-B87A300325EF}"/>
              </a:ext>
            </a:extLst>
          </p:cNvPr>
          <p:cNvSpPr>
            <a:spLocks noGrp="1"/>
          </p:cNvSpPr>
          <p:nvPr>
            <p:ph type="pic" sz="quarter" idx="11"/>
          </p:nvPr>
        </p:nvSpPr>
        <p:spPr>
          <a:xfrm>
            <a:off x="4658374" y="0"/>
            <a:ext cx="7533626" cy="6858000"/>
          </a:xfrm>
          <a:noFill/>
        </p:spPr>
        <p:txBody>
          <a:bodyPr anchor="ctr"/>
          <a:lstStyle>
            <a:lvl1pPr marL="0" indent="0" algn="ctr">
              <a:buNone/>
              <a:defRPr/>
            </a:lvl1pPr>
          </a:lstStyle>
          <a:p>
            <a:r>
              <a:rPr lang="en-US"/>
              <a:t>Click icon to add picture</a:t>
            </a:r>
          </a:p>
        </p:txBody>
      </p:sp>
      <p:sp>
        <p:nvSpPr>
          <p:cNvPr id="8" name="Text Placeholder 44">
            <a:extLst>
              <a:ext uri="{FF2B5EF4-FFF2-40B4-BE49-F238E27FC236}">
                <a16:creationId xmlns:a16="http://schemas.microsoft.com/office/drawing/2014/main" id="{039914E2-20D2-4AED-9BA4-AD0FC18B808F}"/>
              </a:ext>
            </a:extLst>
          </p:cNvPr>
          <p:cNvSpPr>
            <a:spLocks noGrp="1"/>
          </p:cNvSpPr>
          <p:nvPr>
            <p:ph type="body" sz="quarter" idx="10"/>
          </p:nvPr>
        </p:nvSpPr>
        <p:spPr bwMode="gray">
          <a:xfrm>
            <a:off x="495300" y="4743450"/>
            <a:ext cx="3556000" cy="1463040"/>
          </a:xfrm>
        </p:spPr>
        <p:txBody>
          <a:bodyPr anchor="t"/>
          <a:lstStyle>
            <a:lvl1pPr marL="0" indent="0">
              <a:lnSpc>
                <a:spcPct val="110000"/>
              </a:lnSpc>
              <a:buClr>
                <a:schemeClr val="bg1"/>
              </a:buClr>
              <a:buNone/>
              <a:defRPr sz="1600">
                <a:solidFill>
                  <a:schemeClr val="bg1"/>
                </a:solidFill>
              </a:defRPr>
            </a:lvl1pPr>
            <a:lvl2pPr marL="0" indent="0">
              <a:buClr>
                <a:schemeClr val="bg1"/>
              </a:buClr>
              <a:buNone/>
              <a:defRPr>
                <a:solidFill>
                  <a:schemeClr val="bg1"/>
                </a:solidFill>
              </a:defRPr>
            </a:lvl2pPr>
            <a:lvl3pPr marL="0" indent="0">
              <a:buClr>
                <a:schemeClr val="bg1"/>
              </a:buClr>
              <a:buNone/>
              <a:defRPr>
                <a:solidFill>
                  <a:schemeClr val="bg1"/>
                </a:solidFill>
              </a:defRPr>
            </a:lvl3pPr>
            <a:lvl4pPr marL="0" indent="0">
              <a:buClr>
                <a:schemeClr val="bg1"/>
              </a:buClr>
              <a:buNone/>
              <a:defRPr>
                <a:solidFill>
                  <a:schemeClr val="bg1"/>
                </a:solidFill>
              </a:defRPr>
            </a:lvl4pPr>
            <a:lvl5pPr marL="0" indent="0">
              <a:buFont typeface="Arial" panose="020B0604020202020204" pitchFamily="34" charset="0"/>
              <a:buNone/>
              <a:defRPr>
                <a:solidFill>
                  <a:schemeClr val="bg1"/>
                </a:solidFill>
              </a:defRPr>
            </a:lvl5pPr>
            <a:lvl6pPr>
              <a:buNone/>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p:txBody>
      </p:sp>
      <p:sp>
        <p:nvSpPr>
          <p:cNvPr id="10" name="Title 45">
            <a:extLst>
              <a:ext uri="{FF2B5EF4-FFF2-40B4-BE49-F238E27FC236}">
                <a16:creationId xmlns:a16="http://schemas.microsoft.com/office/drawing/2014/main" id="{00694F1B-B722-4A01-98DF-31EE60F97D3D}"/>
              </a:ext>
            </a:extLst>
          </p:cNvPr>
          <p:cNvSpPr>
            <a:spLocks noGrp="1"/>
          </p:cNvSpPr>
          <p:nvPr>
            <p:ph type="title"/>
          </p:nvPr>
        </p:nvSpPr>
        <p:spPr bwMode="gray">
          <a:xfrm>
            <a:off x="495300" y="2740859"/>
            <a:ext cx="3556000" cy="1843840"/>
          </a:xfrm>
        </p:spPr>
        <p:txBody>
          <a:bodyPr/>
          <a:lstStyle>
            <a:lvl1pPr>
              <a:lnSpc>
                <a:spcPct val="88000"/>
              </a:lnSpc>
              <a:defRPr sz="3399">
                <a:solidFill>
                  <a:schemeClr val="bg1"/>
                </a:solidFill>
              </a:defRPr>
            </a:lvl1pPr>
          </a:lstStyle>
          <a:p>
            <a:r>
              <a:rPr lang="en-US"/>
              <a:t>Click to edit Master title style</a:t>
            </a:r>
          </a:p>
        </p:txBody>
      </p:sp>
      <p:sp>
        <p:nvSpPr>
          <p:cNvPr id="11" name="TextBox 10">
            <a:extLst>
              <a:ext uri="{FF2B5EF4-FFF2-40B4-BE49-F238E27FC236}">
                <a16:creationId xmlns:a16="http://schemas.microsoft.com/office/drawing/2014/main" id="{A71BA4E8-6700-4C18-A7F5-9CB0C6B6B26F}"/>
              </a:ext>
            </a:extLst>
          </p:cNvPr>
          <p:cNvSpPr txBox="1"/>
          <p:nvPr userDrawn="1"/>
        </p:nvSpPr>
        <p:spPr>
          <a:xfrm>
            <a:off x="495300" y="6417159"/>
            <a:ext cx="3221736" cy="233910"/>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sz="800">
                <a:solidFill>
                  <a:schemeClr val="bg1"/>
                </a:solidFill>
              </a:rPr>
              <a:t>Confidential and Proprietary — </a:t>
            </a:r>
            <a:br>
              <a:rPr lang="en-US" sz="800">
                <a:solidFill>
                  <a:schemeClr val="bg1"/>
                </a:solidFill>
              </a:rPr>
            </a:br>
            <a:r>
              <a:rPr lang="en-US" sz="800">
                <a:solidFill>
                  <a:schemeClr val="bg1"/>
                </a:solidFill>
              </a:rPr>
              <a:t>Qualcomm Technologies, Inc. and/or its affiliated companies.</a:t>
            </a:r>
          </a:p>
        </p:txBody>
      </p:sp>
      <p:sp>
        <p:nvSpPr>
          <p:cNvPr id="12" name="Footer Placeholder 2">
            <a:extLst>
              <a:ext uri="{FF2B5EF4-FFF2-40B4-BE49-F238E27FC236}">
                <a16:creationId xmlns:a16="http://schemas.microsoft.com/office/drawing/2014/main" id="{E469706C-622B-48FF-B874-848C6711A971}"/>
              </a:ext>
            </a:extLst>
          </p:cNvPr>
          <p:cNvSpPr>
            <a:spLocks noGrp="1"/>
          </p:cNvSpPr>
          <p:nvPr>
            <p:ph type="ftr" sz="quarter" idx="3"/>
          </p:nvPr>
        </p:nvSpPr>
        <p:spPr>
          <a:xfrm>
            <a:off x="495299" y="6234148"/>
            <a:ext cx="3557016" cy="116955"/>
          </a:xfrm>
          <a:prstGeom prst="rect">
            <a:avLst/>
          </a:prstGeom>
        </p:spPr>
        <p:txBody>
          <a:bodyPr vert="horz" wrap="square" lIns="0" tIns="0" rIns="0" bIns="0" rtlCol="0" anchor="b">
            <a:spAutoFit/>
          </a:bodyPr>
          <a:lstStyle>
            <a:lvl1pPr>
              <a:defRPr lang="en-US" sz="800" baseline="0">
                <a:solidFill>
                  <a:schemeClr val="bg1"/>
                </a:solidFill>
              </a:defRPr>
            </a:lvl1pPr>
          </a:lstStyle>
          <a:p>
            <a:pPr defTabSz="685594">
              <a:lnSpc>
                <a:spcPct val="95000"/>
              </a:lnSpc>
              <a:spcBef>
                <a:spcPts val="1200"/>
              </a:spcBef>
              <a:buClr>
                <a:srgbClr val="3253DC"/>
              </a:buClr>
            </a:pPr>
            <a:endParaRPr lang="en-US"/>
          </a:p>
        </p:txBody>
      </p:sp>
    </p:spTree>
    <p:extLst>
      <p:ext uri="{BB962C8B-B14F-4D97-AF65-F5344CB8AC3E}">
        <p14:creationId xmlns:p14="http://schemas.microsoft.com/office/powerpoint/2010/main" val="2164902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Cutaway 1/4 Left Blu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2" y="0"/>
            <a:ext cx="3706306"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endParaRPr lang="en-US" sz="1799" b="1" err="1">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5" y="-2"/>
            <a:ext cx="546573" cy="6857997"/>
          </a:xfrm>
          <a:prstGeom prst="round1Rect">
            <a:avLst>
              <a:gd name="adj" fmla="val 0"/>
            </a:avLst>
          </a:prstGeom>
          <a:gradFill flip="none" rotWithShape="1">
            <a:gsLst>
              <a:gs pos="75000">
                <a:srgbClr val="2540B3"/>
              </a:gs>
              <a:gs pos="0">
                <a:schemeClr val="accent1">
                  <a:alpha val="0"/>
                  <a:lumMod val="95000"/>
                </a:schemeClr>
              </a:gs>
              <a:gs pos="100000">
                <a:schemeClr val="accent1">
                  <a:lumMod val="5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lvl="0" algn="ctr"/>
            <a:endParaRPr lang="en-US" sz="1799" b="1" err="1">
              <a:solidFill>
                <a:prstClr val="white"/>
              </a:solidFill>
            </a:endParaRPr>
          </a:p>
        </p:txBody>
      </p:sp>
      <p:sp>
        <p:nvSpPr>
          <p:cNvPr id="12" name="Text Placeholder 3">
            <a:extLst>
              <a:ext uri="{FF2B5EF4-FFF2-40B4-BE49-F238E27FC236}">
                <a16:creationId xmlns:a16="http://schemas.microsoft.com/office/drawing/2014/main" id="{4B8DA94D-4ADC-4A5B-8902-A406820A58B6}"/>
              </a:ext>
            </a:extLst>
          </p:cNvPr>
          <p:cNvSpPr>
            <a:spLocks noGrp="1"/>
          </p:cNvSpPr>
          <p:nvPr>
            <p:ph type="body" sz="quarter" idx="10"/>
          </p:nvPr>
        </p:nvSpPr>
        <p:spPr bwMode="white">
          <a:xfrm>
            <a:off x="493713" y="2673350"/>
            <a:ext cx="2606675" cy="3383280"/>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itle 46">
            <a:extLst>
              <a:ext uri="{FF2B5EF4-FFF2-40B4-BE49-F238E27FC236}">
                <a16:creationId xmlns:a16="http://schemas.microsoft.com/office/drawing/2014/main" id="{19FB8D88-FE4D-4206-9EF0-2E40E5A22C52}"/>
              </a:ext>
            </a:extLst>
          </p:cNvPr>
          <p:cNvSpPr>
            <a:spLocks noGrp="1"/>
          </p:cNvSpPr>
          <p:nvPr>
            <p:ph type="title"/>
          </p:nvPr>
        </p:nvSpPr>
        <p:spPr bwMode="gray">
          <a:xfrm>
            <a:off x="495300" y="487932"/>
            <a:ext cx="2605088" cy="1301247"/>
          </a:xfrm>
        </p:spPr>
        <p:txBody>
          <a:bodyPr/>
          <a:lstStyle>
            <a:lvl1pPr>
              <a:lnSpc>
                <a:spcPct val="89000"/>
              </a:lnSpc>
              <a:defRPr sz="2799">
                <a:solidFill>
                  <a:schemeClr val="bg1"/>
                </a:solidFill>
              </a:defRPr>
            </a:lvl1pPr>
          </a:lstStyle>
          <a:p>
            <a:r>
              <a:rPr lang="en-US"/>
              <a:t>Click to edit Master title style</a:t>
            </a:r>
          </a:p>
        </p:txBody>
      </p:sp>
      <p:sp>
        <p:nvSpPr>
          <p:cNvPr id="14" name="Subtitle">
            <a:extLst>
              <a:ext uri="{FF2B5EF4-FFF2-40B4-BE49-F238E27FC236}">
                <a16:creationId xmlns:a16="http://schemas.microsoft.com/office/drawing/2014/main" id="{7B8D4663-B6E0-4AD4-8563-711289FF2DB0}"/>
              </a:ext>
            </a:extLst>
          </p:cNvPr>
          <p:cNvSpPr>
            <a:spLocks noGrp="1"/>
          </p:cNvSpPr>
          <p:nvPr>
            <p:ph type="subTitle" idx="1"/>
          </p:nvPr>
        </p:nvSpPr>
        <p:spPr bwMode="white">
          <a:xfrm>
            <a:off x="495301" y="1869281"/>
            <a:ext cx="2607469" cy="192964"/>
          </a:xfrm>
        </p:spPr>
        <p:txBody>
          <a:bodyPr/>
          <a:lstStyle>
            <a:lvl1pPr marL="0" indent="0" algn="l">
              <a:lnSpc>
                <a:spcPct val="83000"/>
              </a:lnSpc>
              <a:spcBef>
                <a:spcPts val="1799"/>
              </a:spcBef>
              <a:buNone/>
              <a:defRPr sz="1600">
                <a:solidFill>
                  <a:schemeClr val="bg1"/>
                </a:solidFill>
              </a:defRPr>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p>
        </p:txBody>
      </p:sp>
      <p:sp>
        <p:nvSpPr>
          <p:cNvPr id="16" name="TextBox 15">
            <a:extLst>
              <a:ext uri="{FF2B5EF4-FFF2-40B4-BE49-F238E27FC236}">
                <a16:creationId xmlns:a16="http://schemas.microsoft.com/office/drawing/2014/main" id="{9217C6F7-36C7-478F-A642-77C503B5B7AF}"/>
              </a:ext>
            </a:extLst>
          </p:cNvPr>
          <p:cNvSpPr txBox="1"/>
          <p:nvPr userDrawn="1"/>
        </p:nvSpPr>
        <p:spPr>
          <a:xfrm>
            <a:off x="7152962" y="6532197"/>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sz="800"/>
              <a:t>Confidential and Proprietary — Qualcomm Technologies, Inc. and/or its affiliated companies.</a:t>
            </a:r>
          </a:p>
        </p:txBody>
      </p:sp>
      <p:sp>
        <p:nvSpPr>
          <p:cNvPr id="3" name="Text Placeholder 2">
            <a:extLst>
              <a:ext uri="{FF2B5EF4-FFF2-40B4-BE49-F238E27FC236}">
                <a16:creationId xmlns:a16="http://schemas.microsoft.com/office/drawing/2014/main" id="{CFD59292-CD4B-45E7-BA46-12FAE35C6A8A}"/>
              </a:ext>
            </a:extLst>
          </p:cNvPr>
          <p:cNvSpPr>
            <a:spLocks noGrp="1"/>
          </p:cNvSpPr>
          <p:nvPr>
            <p:ph type="body" sz="quarter" idx="11" hasCustomPrompt="1"/>
          </p:nvPr>
        </p:nvSpPr>
        <p:spPr>
          <a:xfrm>
            <a:off x="3968751" y="6502917"/>
            <a:ext cx="2890838" cy="148153"/>
          </a:xfrm>
        </p:spPr>
        <p:txBody>
          <a:bodyPr anchor="b"/>
          <a:lstStyle>
            <a:lvl1pPr marL="0" indent="0">
              <a:buNone/>
              <a:defRPr lang="en-US" sz="800" kern="1200" baseline="0" dirty="0" smtClean="0">
                <a:solidFill>
                  <a:schemeClr val="tx1">
                    <a:lumMod val="50000"/>
                    <a:lumOff val="50000"/>
                  </a:schemeClr>
                </a:solidFill>
                <a:latin typeface="+mn-lt"/>
                <a:ea typeface="+mn-ea"/>
                <a:cs typeface="+mn-cs"/>
              </a:defRPr>
            </a:lvl1pPr>
            <a:lvl2pPr>
              <a:defRPr lang="en-US" sz="800" kern="1200" baseline="0" dirty="0" smtClean="0">
                <a:solidFill>
                  <a:schemeClr val="tx1">
                    <a:lumMod val="50000"/>
                    <a:lumOff val="50000"/>
                  </a:schemeClr>
                </a:solidFill>
                <a:latin typeface="+mn-lt"/>
                <a:ea typeface="+mn-ea"/>
                <a:cs typeface="+mn-cs"/>
              </a:defRPr>
            </a:lvl2pPr>
            <a:lvl3pPr>
              <a:defRPr lang="en-US" sz="800" kern="1200" baseline="0" dirty="0" smtClean="0">
                <a:solidFill>
                  <a:schemeClr val="tx1">
                    <a:lumMod val="50000"/>
                    <a:lumOff val="50000"/>
                  </a:schemeClr>
                </a:solidFill>
                <a:latin typeface="+mn-lt"/>
                <a:ea typeface="+mn-ea"/>
                <a:cs typeface="+mn-cs"/>
              </a:defRPr>
            </a:lvl3pPr>
            <a:lvl4pPr>
              <a:defRPr lang="en-US" sz="800" kern="1200" baseline="0" dirty="0" smtClean="0">
                <a:solidFill>
                  <a:schemeClr val="tx1">
                    <a:lumMod val="50000"/>
                    <a:lumOff val="50000"/>
                  </a:schemeClr>
                </a:solidFill>
                <a:latin typeface="+mn-lt"/>
                <a:ea typeface="+mn-ea"/>
                <a:cs typeface="+mn-cs"/>
              </a:defRPr>
            </a:lvl4pPr>
            <a:lvl5pPr>
              <a:defRPr lang="en-US" sz="800" kern="1200" baseline="0" dirty="0">
                <a:solidFill>
                  <a:schemeClr val="tx1">
                    <a:lumMod val="50000"/>
                    <a:lumOff val="50000"/>
                  </a:schemeClr>
                </a:solidFill>
                <a:latin typeface="+mn-lt"/>
                <a:ea typeface="+mn-ea"/>
                <a:cs typeface="+mn-cs"/>
              </a:defRPr>
            </a:lvl5pPr>
          </a:lstStyle>
          <a:p>
            <a:pPr lvl="0"/>
            <a:r>
              <a:rPr lang="en-US"/>
              <a:t>Source sample text</a:t>
            </a:r>
          </a:p>
        </p:txBody>
      </p:sp>
    </p:spTree>
    <p:extLst>
      <p:ext uri="{BB962C8B-B14F-4D97-AF65-F5344CB8AC3E}">
        <p14:creationId xmlns:p14="http://schemas.microsoft.com/office/powerpoint/2010/main" val="3440784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Cutaway 1/4 Left Light Blue">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2" y="0"/>
            <a:ext cx="3706306"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endParaRPr lang="en-US" sz="1799" b="1" err="1">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5" y="-2"/>
            <a:ext cx="546573" cy="6857997"/>
          </a:xfrm>
          <a:prstGeom prst="round1Rect">
            <a:avLst>
              <a:gd name="adj" fmla="val 0"/>
            </a:avLst>
          </a:prstGeom>
          <a:gradFill flip="none" rotWithShape="1">
            <a:gsLst>
              <a:gs pos="100000">
                <a:srgbClr val="3F59AD">
                  <a:lumMod val="90000"/>
                  <a:lumOff val="10000"/>
                </a:srgbClr>
              </a:gs>
              <a:gs pos="0">
                <a:schemeClr val="accent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lvl="0" algn="ctr"/>
            <a:endParaRPr lang="en-US" sz="1799" b="1" err="1">
              <a:solidFill>
                <a:prstClr val="white"/>
              </a:solidFill>
            </a:endParaRPr>
          </a:p>
        </p:txBody>
      </p:sp>
      <p:sp>
        <p:nvSpPr>
          <p:cNvPr id="12" name="Text Placeholder 3">
            <a:extLst>
              <a:ext uri="{FF2B5EF4-FFF2-40B4-BE49-F238E27FC236}">
                <a16:creationId xmlns:a16="http://schemas.microsoft.com/office/drawing/2014/main" id="{4B8DA94D-4ADC-4A5B-8902-A406820A58B6}"/>
              </a:ext>
            </a:extLst>
          </p:cNvPr>
          <p:cNvSpPr>
            <a:spLocks noGrp="1"/>
          </p:cNvSpPr>
          <p:nvPr>
            <p:ph type="body" sz="quarter" idx="10"/>
          </p:nvPr>
        </p:nvSpPr>
        <p:spPr bwMode="white">
          <a:xfrm>
            <a:off x="493713" y="2673350"/>
            <a:ext cx="2606675" cy="3383280"/>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itle 46">
            <a:extLst>
              <a:ext uri="{FF2B5EF4-FFF2-40B4-BE49-F238E27FC236}">
                <a16:creationId xmlns:a16="http://schemas.microsoft.com/office/drawing/2014/main" id="{19FB8D88-FE4D-4206-9EF0-2E40E5A22C52}"/>
              </a:ext>
            </a:extLst>
          </p:cNvPr>
          <p:cNvSpPr>
            <a:spLocks noGrp="1"/>
          </p:cNvSpPr>
          <p:nvPr>
            <p:ph type="title"/>
          </p:nvPr>
        </p:nvSpPr>
        <p:spPr bwMode="gray">
          <a:xfrm>
            <a:off x="495300" y="487932"/>
            <a:ext cx="2605088" cy="1301247"/>
          </a:xfrm>
        </p:spPr>
        <p:txBody>
          <a:bodyPr/>
          <a:lstStyle>
            <a:lvl1pPr>
              <a:lnSpc>
                <a:spcPct val="89000"/>
              </a:lnSpc>
              <a:defRPr sz="2799">
                <a:solidFill>
                  <a:schemeClr val="bg1"/>
                </a:solidFill>
              </a:defRPr>
            </a:lvl1pPr>
          </a:lstStyle>
          <a:p>
            <a:r>
              <a:rPr lang="en-US"/>
              <a:t>Click to edit Master title style</a:t>
            </a:r>
          </a:p>
        </p:txBody>
      </p:sp>
      <p:sp>
        <p:nvSpPr>
          <p:cNvPr id="14" name="Subtitle">
            <a:extLst>
              <a:ext uri="{FF2B5EF4-FFF2-40B4-BE49-F238E27FC236}">
                <a16:creationId xmlns:a16="http://schemas.microsoft.com/office/drawing/2014/main" id="{7B8D4663-B6E0-4AD4-8563-711289FF2DB0}"/>
              </a:ext>
            </a:extLst>
          </p:cNvPr>
          <p:cNvSpPr>
            <a:spLocks noGrp="1"/>
          </p:cNvSpPr>
          <p:nvPr>
            <p:ph type="subTitle" idx="1"/>
          </p:nvPr>
        </p:nvSpPr>
        <p:spPr bwMode="white">
          <a:xfrm>
            <a:off x="495301" y="1869281"/>
            <a:ext cx="2607469" cy="192964"/>
          </a:xfrm>
        </p:spPr>
        <p:txBody>
          <a:bodyPr/>
          <a:lstStyle>
            <a:lvl1pPr marL="0" indent="0" algn="l">
              <a:lnSpc>
                <a:spcPct val="83000"/>
              </a:lnSpc>
              <a:spcBef>
                <a:spcPts val="1799"/>
              </a:spcBef>
              <a:buNone/>
              <a:defRPr sz="1600">
                <a:solidFill>
                  <a:schemeClr val="bg1"/>
                </a:solidFill>
              </a:defRPr>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p>
        </p:txBody>
      </p:sp>
      <p:sp>
        <p:nvSpPr>
          <p:cNvPr id="15" name="TextBox 14">
            <a:extLst>
              <a:ext uri="{FF2B5EF4-FFF2-40B4-BE49-F238E27FC236}">
                <a16:creationId xmlns:a16="http://schemas.microsoft.com/office/drawing/2014/main" id="{CD75B6E5-6638-4A7A-95BE-7B506BAA508D}"/>
              </a:ext>
            </a:extLst>
          </p:cNvPr>
          <p:cNvSpPr txBox="1"/>
          <p:nvPr userDrawn="1"/>
        </p:nvSpPr>
        <p:spPr>
          <a:xfrm>
            <a:off x="7152962" y="6532197"/>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sz="800"/>
              <a:t>Confidential and Proprietary — Qualcomm Technologies, Inc. and/or its affiliated companies.</a:t>
            </a:r>
          </a:p>
        </p:txBody>
      </p:sp>
      <p:sp>
        <p:nvSpPr>
          <p:cNvPr id="19" name="Text Placeholder 2">
            <a:extLst>
              <a:ext uri="{FF2B5EF4-FFF2-40B4-BE49-F238E27FC236}">
                <a16:creationId xmlns:a16="http://schemas.microsoft.com/office/drawing/2014/main" id="{64BE754E-AD45-49A8-8CBB-427531A74ED9}"/>
              </a:ext>
            </a:extLst>
          </p:cNvPr>
          <p:cNvSpPr>
            <a:spLocks noGrp="1"/>
          </p:cNvSpPr>
          <p:nvPr>
            <p:ph type="body" sz="quarter" idx="11" hasCustomPrompt="1"/>
          </p:nvPr>
        </p:nvSpPr>
        <p:spPr>
          <a:xfrm>
            <a:off x="3968751" y="6502917"/>
            <a:ext cx="2890838" cy="148153"/>
          </a:xfrm>
        </p:spPr>
        <p:txBody>
          <a:bodyPr anchor="b"/>
          <a:lstStyle>
            <a:lvl1pPr marL="0" indent="0">
              <a:buNone/>
              <a:defRPr lang="en-US" sz="800" kern="1200" baseline="0" dirty="0" smtClean="0">
                <a:solidFill>
                  <a:schemeClr val="tx1">
                    <a:lumMod val="50000"/>
                    <a:lumOff val="50000"/>
                  </a:schemeClr>
                </a:solidFill>
                <a:latin typeface="+mn-lt"/>
                <a:ea typeface="+mn-ea"/>
                <a:cs typeface="+mn-cs"/>
              </a:defRPr>
            </a:lvl1pPr>
            <a:lvl2pPr>
              <a:defRPr lang="en-US" sz="800" kern="1200" baseline="0" dirty="0" smtClean="0">
                <a:solidFill>
                  <a:schemeClr val="tx1">
                    <a:lumMod val="50000"/>
                    <a:lumOff val="50000"/>
                  </a:schemeClr>
                </a:solidFill>
                <a:latin typeface="+mn-lt"/>
                <a:ea typeface="+mn-ea"/>
                <a:cs typeface="+mn-cs"/>
              </a:defRPr>
            </a:lvl2pPr>
            <a:lvl3pPr>
              <a:defRPr lang="en-US" sz="800" kern="1200" baseline="0" dirty="0" smtClean="0">
                <a:solidFill>
                  <a:schemeClr val="tx1">
                    <a:lumMod val="50000"/>
                    <a:lumOff val="50000"/>
                  </a:schemeClr>
                </a:solidFill>
                <a:latin typeface="+mn-lt"/>
                <a:ea typeface="+mn-ea"/>
                <a:cs typeface="+mn-cs"/>
              </a:defRPr>
            </a:lvl3pPr>
            <a:lvl4pPr>
              <a:defRPr lang="en-US" sz="800" kern="1200" baseline="0" dirty="0" smtClean="0">
                <a:solidFill>
                  <a:schemeClr val="tx1">
                    <a:lumMod val="50000"/>
                    <a:lumOff val="50000"/>
                  </a:schemeClr>
                </a:solidFill>
                <a:latin typeface="+mn-lt"/>
                <a:ea typeface="+mn-ea"/>
                <a:cs typeface="+mn-cs"/>
              </a:defRPr>
            </a:lvl4pPr>
            <a:lvl5pPr>
              <a:defRPr lang="en-US" sz="800" kern="1200" baseline="0" dirty="0">
                <a:solidFill>
                  <a:schemeClr val="tx1">
                    <a:lumMod val="50000"/>
                    <a:lumOff val="50000"/>
                  </a:schemeClr>
                </a:solidFill>
                <a:latin typeface="+mn-lt"/>
                <a:ea typeface="+mn-ea"/>
                <a:cs typeface="+mn-cs"/>
              </a:defRPr>
            </a:lvl5pPr>
          </a:lstStyle>
          <a:p>
            <a:pPr lvl="0"/>
            <a:r>
              <a:rPr lang="en-US"/>
              <a:t>Source sample text</a:t>
            </a:r>
          </a:p>
        </p:txBody>
      </p:sp>
    </p:spTree>
    <p:extLst>
      <p:ext uri="{BB962C8B-B14F-4D97-AF65-F5344CB8AC3E}">
        <p14:creationId xmlns:p14="http://schemas.microsoft.com/office/powerpoint/2010/main" val="3424501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Cutaway 1/4 Left Gree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2" y="0"/>
            <a:ext cx="3706306"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endParaRPr lang="en-US" sz="1799" b="1" err="1">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5" y="-2"/>
            <a:ext cx="546573" cy="6857997"/>
          </a:xfrm>
          <a:prstGeom prst="round1Rect">
            <a:avLst>
              <a:gd name="adj" fmla="val 0"/>
            </a:avLst>
          </a:prstGeom>
          <a:gradFill flip="none" rotWithShape="1">
            <a:gsLst>
              <a:gs pos="0">
                <a:schemeClr val="accent3"/>
              </a:gs>
              <a:gs pos="100000">
                <a:schemeClr val="accent3">
                  <a:lumMod val="7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lvl="0" algn="ctr"/>
            <a:endParaRPr lang="en-US" sz="1799" b="1" err="1">
              <a:solidFill>
                <a:prstClr val="white"/>
              </a:solidFill>
            </a:endParaRPr>
          </a:p>
        </p:txBody>
      </p:sp>
      <p:sp>
        <p:nvSpPr>
          <p:cNvPr id="12" name="Text Placeholder 3">
            <a:extLst>
              <a:ext uri="{FF2B5EF4-FFF2-40B4-BE49-F238E27FC236}">
                <a16:creationId xmlns:a16="http://schemas.microsoft.com/office/drawing/2014/main" id="{4B8DA94D-4ADC-4A5B-8902-A406820A58B6}"/>
              </a:ext>
            </a:extLst>
          </p:cNvPr>
          <p:cNvSpPr>
            <a:spLocks noGrp="1"/>
          </p:cNvSpPr>
          <p:nvPr>
            <p:ph type="body" sz="quarter" idx="10"/>
          </p:nvPr>
        </p:nvSpPr>
        <p:spPr bwMode="white">
          <a:xfrm>
            <a:off x="493713" y="2673350"/>
            <a:ext cx="2606675" cy="3383280"/>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itle 46">
            <a:extLst>
              <a:ext uri="{FF2B5EF4-FFF2-40B4-BE49-F238E27FC236}">
                <a16:creationId xmlns:a16="http://schemas.microsoft.com/office/drawing/2014/main" id="{19FB8D88-FE4D-4206-9EF0-2E40E5A22C52}"/>
              </a:ext>
            </a:extLst>
          </p:cNvPr>
          <p:cNvSpPr>
            <a:spLocks noGrp="1"/>
          </p:cNvSpPr>
          <p:nvPr>
            <p:ph type="title"/>
          </p:nvPr>
        </p:nvSpPr>
        <p:spPr bwMode="gray">
          <a:xfrm>
            <a:off x="495300" y="487932"/>
            <a:ext cx="2605088" cy="1301247"/>
          </a:xfrm>
        </p:spPr>
        <p:txBody>
          <a:bodyPr/>
          <a:lstStyle>
            <a:lvl1pPr>
              <a:lnSpc>
                <a:spcPct val="89000"/>
              </a:lnSpc>
              <a:defRPr sz="2799">
                <a:solidFill>
                  <a:schemeClr val="bg1"/>
                </a:solidFill>
              </a:defRPr>
            </a:lvl1pPr>
          </a:lstStyle>
          <a:p>
            <a:r>
              <a:rPr lang="en-US"/>
              <a:t>Click to edit Master title style</a:t>
            </a:r>
          </a:p>
        </p:txBody>
      </p:sp>
      <p:sp>
        <p:nvSpPr>
          <p:cNvPr id="14" name="Subtitle">
            <a:extLst>
              <a:ext uri="{FF2B5EF4-FFF2-40B4-BE49-F238E27FC236}">
                <a16:creationId xmlns:a16="http://schemas.microsoft.com/office/drawing/2014/main" id="{7B8D4663-B6E0-4AD4-8563-711289FF2DB0}"/>
              </a:ext>
            </a:extLst>
          </p:cNvPr>
          <p:cNvSpPr>
            <a:spLocks noGrp="1"/>
          </p:cNvSpPr>
          <p:nvPr>
            <p:ph type="subTitle" idx="1"/>
          </p:nvPr>
        </p:nvSpPr>
        <p:spPr bwMode="white">
          <a:xfrm>
            <a:off x="495301" y="1869281"/>
            <a:ext cx="2607469" cy="192964"/>
          </a:xfrm>
        </p:spPr>
        <p:txBody>
          <a:bodyPr/>
          <a:lstStyle>
            <a:lvl1pPr marL="0" indent="0" algn="l">
              <a:lnSpc>
                <a:spcPct val="83000"/>
              </a:lnSpc>
              <a:spcBef>
                <a:spcPts val="1799"/>
              </a:spcBef>
              <a:buNone/>
              <a:defRPr sz="1600">
                <a:solidFill>
                  <a:schemeClr val="bg1"/>
                </a:solidFill>
              </a:defRPr>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p>
        </p:txBody>
      </p:sp>
      <p:sp>
        <p:nvSpPr>
          <p:cNvPr id="16" name="TextBox 15">
            <a:extLst>
              <a:ext uri="{FF2B5EF4-FFF2-40B4-BE49-F238E27FC236}">
                <a16:creationId xmlns:a16="http://schemas.microsoft.com/office/drawing/2014/main" id="{ADFADF0C-8129-47D4-B9BC-8C2985E2CB88}"/>
              </a:ext>
            </a:extLst>
          </p:cNvPr>
          <p:cNvSpPr txBox="1"/>
          <p:nvPr userDrawn="1"/>
        </p:nvSpPr>
        <p:spPr>
          <a:xfrm>
            <a:off x="7152962" y="6532197"/>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sz="800"/>
              <a:t>Confidential and Proprietary — Qualcomm Technologies, Inc. and/or its affiliated companies.</a:t>
            </a:r>
          </a:p>
        </p:txBody>
      </p:sp>
      <p:sp>
        <p:nvSpPr>
          <p:cNvPr id="19" name="Text Placeholder 2">
            <a:extLst>
              <a:ext uri="{FF2B5EF4-FFF2-40B4-BE49-F238E27FC236}">
                <a16:creationId xmlns:a16="http://schemas.microsoft.com/office/drawing/2014/main" id="{A741ACED-D577-4397-986C-8AA62728C638}"/>
              </a:ext>
            </a:extLst>
          </p:cNvPr>
          <p:cNvSpPr>
            <a:spLocks noGrp="1"/>
          </p:cNvSpPr>
          <p:nvPr>
            <p:ph type="body" sz="quarter" idx="11" hasCustomPrompt="1"/>
          </p:nvPr>
        </p:nvSpPr>
        <p:spPr>
          <a:xfrm>
            <a:off x="3968751" y="6502917"/>
            <a:ext cx="2890838" cy="148153"/>
          </a:xfrm>
        </p:spPr>
        <p:txBody>
          <a:bodyPr anchor="b"/>
          <a:lstStyle>
            <a:lvl1pPr marL="0" indent="0">
              <a:buNone/>
              <a:defRPr lang="en-US" sz="800" kern="1200" baseline="0" dirty="0" smtClean="0">
                <a:solidFill>
                  <a:schemeClr val="tx1">
                    <a:lumMod val="50000"/>
                    <a:lumOff val="50000"/>
                  </a:schemeClr>
                </a:solidFill>
                <a:latin typeface="+mn-lt"/>
                <a:ea typeface="+mn-ea"/>
                <a:cs typeface="+mn-cs"/>
              </a:defRPr>
            </a:lvl1pPr>
            <a:lvl2pPr>
              <a:defRPr lang="en-US" sz="800" kern="1200" baseline="0" dirty="0" smtClean="0">
                <a:solidFill>
                  <a:schemeClr val="tx1">
                    <a:lumMod val="50000"/>
                    <a:lumOff val="50000"/>
                  </a:schemeClr>
                </a:solidFill>
                <a:latin typeface="+mn-lt"/>
                <a:ea typeface="+mn-ea"/>
                <a:cs typeface="+mn-cs"/>
              </a:defRPr>
            </a:lvl2pPr>
            <a:lvl3pPr>
              <a:defRPr lang="en-US" sz="800" kern="1200" baseline="0" dirty="0" smtClean="0">
                <a:solidFill>
                  <a:schemeClr val="tx1">
                    <a:lumMod val="50000"/>
                    <a:lumOff val="50000"/>
                  </a:schemeClr>
                </a:solidFill>
                <a:latin typeface="+mn-lt"/>
                <a:ea typeface="+mn-ea"/>
                <a:cs typeface="+mn-cs"/>
              </a:defRPr>
            </a:lvl3pPr>
            <a:lvl4pPr>
              <a:defRPr lang="en-US" sz="800" kern="1200" baseline="0" dirty="0" smtClean="0">
                <a:solidFill>
                  <a:schemeClr val="tx1">
                    <a:lumMod val="50000"/>
                    <a:lumOff val="50000"/>
                  </a:schemeClr>
                </a:solidFill>
                <a:latin typeface="+mn-lt"/>
                <a:ea typeface="+mn-ea"/>
                <a:cs typeface="+mn-cs"/>
              </a:defRPr>
            </a:lvl4pPr>
            <a:lvl5pPr>
              <a:defRPr lang="en-US" sz="800" kern="1200" baseline="0" dirty="0">
                <a:solidFill>
                  <a:schemeClr val="tx1">
                    <a:lumMod val="50000"/>
                    <a:lumOff val="50000"/>
                  </a:schemeClr>
                </a:solidFill>
                <a:latin typeface="+mn-lt"/>
                <a:ea typeface="+mn-ea"/>
                <a:cs typeface="+mn-cs"/>
              </a:defRPr>
            </a:lvl5pPr>
          </a:lstStyle>
          <a:p>
            <a:pPr lvl="0"/>
            <a:r>
              <a:rPr lang="en-US"/>
              <a:t>Source sample text</a:t>
            </a:r>
          </a:p>
        </p:txBody>
      </p:sp>
    </p:spTree>
    <p:extLst>
      <p:ext uri="{BB962C8B-B14F-4D97-AF65-F5344CB8AC3E}">
        <p14:creationId xmlns:p14="http://schemas.microsoft.com/office/powerpoint/2010/main" val="7784846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utaway 1/4 Left Gray">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DB42174-1A3D-4E93-A2B6-481349C97762}"/>
              </a:ext>
            </a:extLst>
          </p:cNvPr>
          <p:cNvSpPr/>
          <p:nvPr userDrawn="1"/>
        </p:nvSpPr>
        <p:spPr bwMode="gray">
          <a:xfrm>
            <a:off x="2" y="0"/>
            <a:ext cx="3706306"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algn="ctr"/>
            <a:endParaRPr lang="en-US" sz="1799" b="1" err="1">
              <a:solidFill>
                <a:prstClr val="white"/>
              </a:solidFill>
            </a:endParaRPr>
          </a:p>
        </p:txBody>
      </p:sp>
      <p:sp>
        <p:nvSpPr>
          <p:cNvPr id="10" name="Rectangle: Single Corner Rounded 6">
            <a:extLst>
              <a:ext uri="{FF2B5EF4-FFF2-40B4-BE49-F238E27FC236}">
                <a16:creationId xmlns:a16="http://schemas.microsoft.com/office/drawing/2014/main" id="{7A8F2004-6901-4DA9-A3D9-C400BB1D4111}"/>
              </a:ext>
            </a:extLst>
          </p:cNvPr>
          <p:cNvSpPr/>
          <p:nvPr userDrawn="1"/>
        </p:nvSpPr>
        <p:spPr bwMode="gray">
          <a:xfrm flipV="1">
            <a:off x="3159735" y="-2"/>
            <a:ext cx="546573" cy="6857997"/>
          </a:xfrm>
          <a:prstGeom prst="round1Rect">
            <a:avLst>
              <a:gd name="adj" fmla="val 0"/>
            </a:avLst>
          </a:prstGeom>
          <a:gradFill flip="none" rotWithShape="1">
            <a:gsLst>
              <a:gs pos="0">
                <a:schemeClr val="accent5"/>
              </a:gs>
              <a:gs pos="100000">
                <a:schemeClr val="accent5">
                  <a:lumMod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lvl="0" algn="ctr"/>
            <a:endParaRPr lang="en-US" sz="1799" b="1" err="1">
              <a:solidFill>
                <a:prstClr val="white"/>
              </a:solidFill>
            </a:endParaRPr>
          </a:p>
        </p:txBody>
      </p:sp>
      <p:sp>
        <p:nvSpPr>
          <p:cNvPr id="12" name="Text Placeholder 3">
            <a:extLst>
              <a:ext uri="{FF2B5EF4-FFF2-40B4-BE49-F238E27FC236}">
                <a16:creationId xmlns:a16="http://schemas.microsoft.com/office/drawing/2014/main" id="{4B8DA94D-4ADC-4A5B-8902-A406820A58B6}"/>
              </a:ext>
            </a:extLst>
          </p:cNvPr>
          <p:cNvSpPr>
            <a:spLocks noGrp="1"/>
          </p:cNvSpPr>
          <p:nvPr>
            <p:ph type="body" sz="quarter" idx="10"/>
          </p:nvPr>
        </p:nvSpPr>
        <p:spPr bwMode="white">
          <a:xfrm>
            <a:off x="493713" y="2673350"/>
            <a:ext cx="2606675" cy="3383280"/>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None/>
              <a:defRPr>
                <a:solidFill>
                  <a:schemeClr val="bg1"/>
                </a:solidFill>
              </a:defRPr>
            </a:lvl5pPr>
            <a:lvl6pPr>
              <a:defRPr>
                <a:solidFill>
                  <a:schemeClr val="bg1"/>
                </a:solidFill>
              </a:defRPr>
            </a:lvl6pPr>
            <a:lvl7pPr>
              <a:defRPr>
                <a:solidFill>
                  <a:schemeClr val="bg1"/>
                </a:solidFill>
              </a:defRPr>
            </a:lvl7pPr>
            <a:lvl8pPr>
              <a:defRPr>
                <a:solidFill>
                  <a:schemeClr val="bg1"/>
                </a:solidFill>
              </a:defRPr>
            </a:lvl8pPr>
            <a:lvl9pPr>
              <a:defRPr>
                <a:solidFill>
                  <a:schemeClr val="bg1"/>
                </a:solidFill>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itle 46">
            <a:extLst>
              <a:ext uri="{FF2B5EF4-FFF2-40B4-BE49-F238E27FC236}">
                <a16:creationId xmlns:a16="http://schemas.microsoft.com/office/drawing/2014/main" id="{19FB8D88-FE4D-4206-9EF0-2E40E5A22C52}"/>
              </a:ext>
            </a:extLst>
          </p:cNvPr>
          <p:cNvSpPr>
            <a:spLocks noGrp="1"/>
          </p:cNvSpPr>
          <p:nvPr>
            <p:ph type="title"/>
          </p:nvPr>
        </p:nvSpPr>
        <p:spPr bwMode="gray">
          <a:xfrm>
            <a:off x="495300" y="487932"/>
            <a:ext cx="2605088" cy="1301247"/>
          </a:xfrm>
        </p:spPr>
        <p:txBody>
          <a:bodyPr/>
          <a:lstStyle>
            <a:lvl1pPr>
              <a:lnSpc>
                <a:spcPct val="89000"/>
              </a:lnSpc>
              <a:defRPr sz="2799">
                <a:solidFill>
                  <a:schemeClr val="bg1"/>
                </a:solidFill>
              </a:defRPr>
            </a:lvl1pPr>
          </a:lstStyle>
          <a:p>
            <a:r>
              <a:rPr lang="en-US"/>
              <a:t>Click to edit Master title style</a:t>
            </a:r>
          </a:p>
        </p:txBody>
      </p:sp>
      <p:sp>
        <p:nvSpPr>
          <p:cNvPr id="14" name="Subtitle">
            <a:extLst>
              <a:ext uri="{FF2B5EF4-FFF2-40B4-BE49-F238E27FC236}">
                <a16:creationId xmlns:a16="http://schemas.microsoft.com/office/drawing/2014/main" id="{7B8D4663-B6E0-4AD4-8563-711289FF2DB0}"/>
              </a:ext>
            </a:extLst>
          </p:cNvPr>
          <p:cNvSpPr>
            <a:spLocks noGrp="1"/>
          </p:cNvSpPr>
          <p:nvPr>
            <p:ph type="subTitle" idx="1"/>
          </p:nvPr>
        </p:nvSpPr>
        <p:spPr bwMode="white">
          <a:xfrm>
            <a:off x="495301" y="1869281"/>
            <a:ext cx="2607469" cy="192964"/>
          </a:xfrm>
        </p:spPr>
        <p:txBody>
          <a:bodyPr/>
          <a:lstStyle>
            <a:lvl1pPr marL="0" indent="0" algn="l">
              <a:lnSpc>
                <a:spcPct val="83000"/>
              </a:lnSpc>
              <a:spcBef>
                <a:spcPts val="1799"/>
              </a:spcBef>
              <a:buNone/>
              <a:defRPr sz="1600">
                <a:solidFill>
                  <a:schemeClr val="bg1"/>
                </a:solidFill>
              </a:defRPr>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p>
        </p:txBody>
      </p:sp>
      <p:sp>
        <p:nvSpPr>
          <p:cNvPr id="16" name="TextBox 15">
            <a:extLst>
              <a:ext uri="{FF2B5EF4-FFF2-40B4-BE49-F238E27FC236}">
                <a16:creationId xmlns:a16="http://schemas.microsoft.com/office/drawing/2014/main" id="{E8188A04-8E72-443B-B69F-68773CFC28C8}"/>
              </a:ext>
            </a:extLst>
          </p:cNvPr>
          <p:cNvSpPr txBox="1"/>
          <p:nvPr userDrawn="1"/>
        </p:nvSpPr>
        <p:spPr>
          <a:xfrm>
            <a:off x="7152962" y="6532197"/>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sz="800"/>
              <a:t>Confidential and Proprietary — Qualcomm Technologies, Inc. and/or its affiliated companies.</a:t>
            </a:r>
          </a:p>
        </p:txBody>
      </p:sp>
      <p:sp>
        <p:nvSpPr>
          <p:cNvPr id="19" name="Text Placeholder 2">
            <a:extLst>
              <a:ext uri="{FF2B5EF4-FFF2-40B4-BE49-F238E27FC236}">
                <a16:creationId xmlns:a16="http://schemas.microsoft.com/office/drawing/2014/main" id="{A819BE7A-BE27-4C24-BBF7-13048991174B}"/>
              </a:ext>
            </a:extLst>
          </p:cNvPr>
          <p:cNvSpPr>
            <a:spLocks noGrp="1"/>
          </p:cNvSpPr>
          <p:nvPr>
            <p:ph type="body" sz="quarter" idx="11" hasCustomPrompt="1"/>
          </p:nvPr>
        </p:nvSpPr>
        <p:spPr>
          <a:xfrm>
            <a:off x="3968751" y="6502917"/>
            <a:ext cx="2890838" cy="148153"/>
          </a:xfrm>
        </p:spPr>
        <p:txBody>
          <a:bodyPr anchor="b"/>
          <a:lstStyle>
            <a:lvl1pPr marL="0" indent="0">
              <a:buNone/>
              <a:defRPr lang="en-US" sz="800" kern="1200" baseline="0" dirty="0" smtClean="0">
                <a:solidFill>
                  <a:schemeClr val="tx1">
                    <a:lumMod val="50000"/>
                    <a:lumOff val="50000"/>
                  </a:schemeClr>
                </a:solidFill>
                <a:latin typeface="+mn-lt"/>
                <a:ea typeface="+mn-ea"/>
                <a:cs typeface="+mn-cs"/>
              </a:defRPr>
            </a:lvl1pPr>
            <a:lvl2pPr>
              <a:defRPr lang="en-US" sz="800" kern="1200" baseline="0" dirty="0" smtClean="0">
                <a:solidFill>
                  <a:schemeClr val="tx1">
                    <a:lumMod val="50000"/>
                    <a:lumOff val="50000"/>
                  </a:schemeClr>
                </a:solidFill>
                <a:latin typeface="+mn-lt"/>
                <a:ea typeface="+mn-ea"/>
                <a:cs typeface="+mn-cs"/>
              </a:defRPr>
            </a:lvl2pPr>
            <a:lvl3pPr>
              <a:defRPr lang="en-US" sz="800" kern="1200" baseline="0" dirty="0" smtClean="0">
                <a:solidFill>
                  <a:schemeClr val="tx1">
                    <a:lumMod val="50000"/>
                    <a:lumOff val="50000"/>
                  </a:schemeClr>
                </a:solidFill>
                <a:latin typeface="+mn-lt"/>
                <a:ea typeface="+mn-ea"/>
                <a:cs typeface="+mn-cs"/>
              </a:defRPr>
            </a:lvl3pPr>
            <a:lvl4pPr>
              <a:defRPr lang="en-US" sz="800" kern="1200" baseline="0" dirty="0" smtClean="0">
                <a:solidFill>
                  <a:schemeClr val="tx1">
                    <a:lumMod val="50000"/>
                    <a:lumOff val="50000"/>
                  </a:schemeClr>
                </a:solidFill>
                <a:latin typeface="+mn-lt"/>
                <a:ea typeface="+mn-ea"/>
                <a:cs typeface="+mn-cs"/>
              </a:defRPr>
            </a:lvl4pPr>
            <a:lvl5pPr>
              <a:defRPr lang="en-US" sz="800" kern="1200" baseline="0" dirty="0">
                <a:solidFill>
                  <a:schemeClr val="tx1">
                    <a:lumMod val="50000"/>
                    <a:lumOff val="50000"/>
                  </a:schemeClr>
                </a:solidFill>
                <a:latin typeface="+mn-lt"/>
                <a:ea typeface="+mn-ea"/>
                <a:cs typeface="+mn-cs"/>
              </a:defRPr>
            </a:lvl5pPr>
          </a:lstStyle>
          <a:p>
            <a:pPr lvl="0"/>
            <a:r>
              <a:rPr lang="en-US"/>
              <a:t>Source sample text</a:t>
            </a:r>
          </a:p>
        </p:txBody>
      </p:sp>
    </p:spTree>
    <p:extLst>
      <p:ext uri="{BB962C8B-B14F-4D97-AF65-F5344CB8AC3E}">
        <p14:creationId xmlns:p14="http://schemas.microsoft.com/office/powerpoint/2010/main" val="3884738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egue Blue">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id="{9708ABA9-7054-48E8-8EF4-CD658D07952F}"/>
              </a:ext>
            </a:extLst>
          </p:cNvPr>
          <p:cNvGrpSpPr/>
          <p:nvPr userDrawn="1"/>
        </p:nvGrpSpPr>
        <p:grpSpPr>
          <a:xfrm>
            <a:off x="0" y="0"/>
            <a:ext cx="6116442" cy="6023894"/>
            <a:chOff x="0" y="0"/>
            <a:chExt cx="6116442" cy="6023894"/>
          </a:xfrm>
        </p:grpSpPr>
        <p:sp>
          <p:nvSpPr>
            <p:cNvPr id="23" name="Rectangle: Single Corner Rounded 22">
              <a:extLst>
                <a:ext uri="{FF2B5EF4-FFF2-40B4-BE49-F238E27FC236}">
                  <a16:creationId xmlns:a16="http://schemas.microsoft.com/office/drawing/2014/main" id="{3EB25D07-4F37-4907-816A-DF261B27F8F9}"/>
                </a:ext>
              </a:extLst>
            </p:cNvPr>
            <p:cNvSpPr/>
            <p:nvPr userDrawn="1"/>
          </p:nvSpPr>
          <p:spPr>
            <a:xfrm flipV="1">
              <a:off x="0" y="0"/>
              <a:ext cx="6116442" cy="6023894"/>
            </a:xfrm>
            <a:prstGeom prst="round1Rect">
              <a:avLst>
                <a:gd name="adj" fmla="val 3634"/>
              </a:avLst>
            </a:prstGeom>
            <a:gradFill>
              <a:gsLst>
                <a:gs pos="79000">
                  <a:srgbClr val="CFD0D5"/>
                </a:gs>
                <a:gs pos="100000">
                  <a:srgbClr val="B1B5C3"/>
                </a:gs>
              </a:gsLst>
              <a:lin ang="0" scaled="0"/>
            </a:gradFill>
            <a:ln w="10795" cap="flat" cmpd="sng" algn="ctr">
              <a:noFill/>
              <a:prstDash val="solid"/>
            </a:ln>
            <a:effectLst>
              <a:softEdge rad="0"/>
            </a:effectLst>
          </p:spPr>
          <p:txBody>
            <a:bodyPr rtlCol="0" anchor="ctr"/>
            <a:lstStyle/>
            <a:p>
              <a:pPr marL="0" marR="0" lvl="0" indent="0" algn="ctr" defTabSz="914126" eaLnBrk="1" fontAlgn="auto" latinLnBrk="0" hangingPunct="1">
                <a:lnSpc>
                  <a:spcPct val="100000"/>
                </a:lnSpc>
                <a:spcBef>
                  <a:spcPts val="0"/>
                </a:spcBef>
                <a:spcAft>
                  <a:spcPts val="0"/>
                </a:spcAft>
                <a:buClrTx/>
                <a:buSzTx/>
                <a:buFontTx/>
                <a:buNone/>
                <a:tabLst/>
                <a:defRPr/>
              </a:pPr>
              <a:endParaRPr kumimoji="0" lang="en-US" sz="1799" b="0" i="0" u="none" strike="noStrike" kern="0" cap="none" spc="0" normalizeH="0" baseline="0" noProof="0" err="1">
                <a:ln>
                  <a:noFill/>
                </a:ln>
                <a:solidFill>
                  <a:srgbClr val="FFFFFF"/>
                </a:solidFill>
                <a:effectLst/>
                <a:uLnTx/>
                <a:uFillTx/>
                <a:latin typeface="Microsoft Sans Serif"/>
                <a:ea typeface="+mn-ea"/>
                <a:cs typeface="+mn-cs"/>
              </a:endParaRPr>
            </a:p>
          </p:txBody>
        </p:sp>
        <p:sp>
          <p:nvSpPr>
            <p:cNvPr id="24" name="Rectangle: Single Corner Rounded 23">
              <a:extLst>
                <a:ext uri="{FF2B5EF4-FFF2-40B4-BE49-F238E27FC236}">
                  <a16:creationId xmlns:a16="http://schemas.microsoft.com/office/drawing/2014/main" id="{C48B92C6-8BAB-46BE-82E1-29A041E97FB8}"/>
                </a:ext>
              </a:extLst>
            </p:cNvPr>
            <p:cNvSpPr/>
            <p:nvPr userDrawn="1"/>
          </p:nvSpPr>
          <p:spPr>
            <a:xfrm flipV="1">
              <a:off x="0" y="0"/>
              <a:ext cx="6116442" cy="5917440"/>
            </a:xfrm>
            <a:prstGeom prst="round1Rect">
              <a:avLst>
                <a:gd name="adj" fmla="val 3163"/>
              </a:avLst>
            </a:prstGeom>
            <a:gradFill>
              <a:gsLst>
                <a:gs pos="0">
                  <a:schemeClr val="accent1"/>
                </a:gs>
                <a:gs pos="99000">
                  <a:schemeClr val="accent2">
                    <a:lumMod val="50000"/>
                  </a:schemeClr>
                </a:gs>
              </a:gsLst>
              <a:lin ang="18000000" scaled="0"/>
            </a:gradFill>
            <a:ln w="10795" cap="flat" cmpd="sng" algn="ctr">
              <a:noFill/>
              <a:prstDash val="solid"/>
            </a:ln>
            <a:effectLst>
              <a:innerShdw blurRad="1231900" dist="317500" dir="18900000">
                <a:schemeClr val="accent6">
                  <a:lumMod val="50000"/>
                  <a:alpha val="15000"/>
                </a:schemeClr>
              </a:innerShdw>
              <a:softEdge rad="0"/>
            </a:effectLst>
          </p:spPr>
          <p:txBody>
            <a:bodyPr rtlCol="0" anchor="ctr"/>
            <a:lstStyle/>
            <a:p>
              <a:pPr marL="0" marR="0" lvl="0" indent="0" algn="ctr" defTabSz="914126" eaLnBrk="1" fontAlgn="auto" latinLnBrk="0" hangingPunct="1">
                <a:lnSpc>
                  <a:spcPct val="100000"/>
                </a:lnSpc>
                <a:spcBef>
                  <a:spcPts val="0"/>
                </a:spcBef>
                <a:spcAft>
                  <a:spcPts val="0"/>
                </a:spcAft>
                <a:buClrTx/>
                <a:buSzTx/>
                <a:buFontTx/>
                <a:buNone/>
                <a:tabLst/>
                <a:defRPr/>
              </a:pPr>
              <a:endParaRPr kumimoji="0" lang="en-US" sz="1799" b="0" i="0" u="none" strike="noStrike" kern="0" cap="none" spc="0" normalizeH="0" baseline="0" noProof="0" err="1">
                <a:ln>
                  <a:noFill/>
                </a:ln>
                <a:solidFill>
                  <a:srgbClr val="FFFFFF"/>
                </a:solidFill>
                <a:effectLst/>
                <a:uLnTx/>
                <a:uFillTx/>
                <a:latin typeface="Microsoft Sans Serif"/>
                <a:ea typeface="+mn-ea"/>
                <a:cs typeface="+mn-cs"/>
              </a:endParaRPr>
            </a:p>
          </p:txBody>
        </p:sp>
        <p:sp>
          <p:nvSpPr>
            <p:cNvPr id="26" name="Rectangle: Single Corner Rounded 25">
              <a:extLst>
                <a:ext uri="{FF2B5EF4-FFF2-40B4-BE49-F238E27FC236}">
                  <a16:creationId xmlns:a16="http://schemas.microsoft.com/office/drawing/2014/main" id="{222BEFF9-595E-4CCB-89E5-0AB82C002F90}"/>
                </a:ext>
              </a:extLst>
            </p:cNvPr>
            <p:cNvSpPr/>
            <p:nvPr userDrawn="1"/>
          </p:nvSpPr>
          <p:spPr>
            <a:xfrm flipV="1">
              <a:off x="4722552" y="0"/>
              <a:ext cx="1393890" cy="6023894"/>
            </a:xfrm>
            <a:prstGeom prst="round1Rect">
              <a:avLst>
                <a:gd name="adj" fmla="val 15972"/>
              </a:avLst>
            </a:prstGeom>
            <a:gradFill>
              <a:gsLst>
                <a:gs pos="88000">
                  <a:schemeClr val="tx1">
                    <a:alpha val="60000"/>
                  </a:schemeClr>
                </a:gs>
                <a:gs pos="54000">
                  <a:schemeClr val="accent1">
                    <a:lumMod val="50000"/>
                    <a:alpha val="0"/>
                  </a:schemeClr>
                </a:gs>
                <a:gs pos="100000">
                  <a:schemeClr val="tx1">
                    <a:alpha val="47000"/>
                  </a:schemeClr>
                </a:gs>
              </a:gsLst>
              <a:lin ang="0" scaled="0"/>
            </a:gradFill>
            <a:ln w="10795" cap="flat" cmpd="sng" algn="ctr">
              <a:noFill/>
              <a:prstDash val="solid"/>
            </a:ln>
            <a:effectLst>
              <a:softEdge rad="0"/>
            </a:effectLst>
          </p:spPr>
          <p:txBody>
            <a:bodyPr rtlCol="0" anchor="ctr"/>
            <a:lstStyle/>
            <a:p>
              <a:pPr marL="0" marR="0" lvl="0" indent="0" algn="ctr" defTabSz="914126" eaLnBrk="1" fontAlgn="auto" latinLnBrk="0" hangingPunct="1">
                <a:lnSpc>
                  <a:spcPct val="100000"/>
                </a:lnSpc>
                <a:spcBef>
                  <a:spcPts val="0"/>
                </a:spcBef>
                <a:spcAft>
                  <a:spcPts val="0"/>
                </a:spcAft>
                <a:buClrTx/>
                <a:buSzTx/>
                <a:buFontTx/>
                <a:buNone/>
                <a:tabLst/>
                <a:defRPr/>
              </a:pPr>
              <a:endParaRPr lang="en-US" sz="1799" b="1" kern="1200" noProof="0" err="1">
                <a:solidFill>
                  <a:prstClr val="white"/>
                </a:solidFill>
                <a:latin typeface="+mn-lt"/>
                <a:ea typeface="+mn-ea"/>
                <a:cs typeface="+mn-cs"/>
              </a:endParaRPr>
            </a:p>
          </p:txBody>
        </p:sp>
      </p:grpSp>
      <p:sp>
        <p:nvSpPr>
          <p:cNvPr id="28" name="Title 1">
            <a:extLst>
              <a:ext uri="{FF2B5EF4-FFF2-40B4-BE49-F238E27FC236}">
                <a16:creationId xmlns:a16="http://schemas.microsoft.com/office/drawing/2014/main" id="{25F1A353-3E38-4C55-8B4C-DA6E6061AE81}"/>
              </a:ext>
            </a:extLst>
          </p:cNvPr>
          <p:cNvSpPr>
            <a:spLocks noGrp="1"/>
          </p:cNvSpPr>
          <p:nvPr>
            <p:ph type="title" hasCustomPrompt="1"/>
          </p:nvPr>
        </p:nvSpPr>
        <p:spPr bwMode="black">
          <a:xfrm>
            <a:off x="495301" y="1383898"/>
            <a:ext cx="5115141" cy="2211454"/>
          </a:xfrm>
        </p:spPr>
        <p:txBody>
          <a:bodyPr/>
          <a:lstStyle>
            <a:lvl1pPr>
              <a:lnSpc>
                <a:spcPct val="90000"/>
              </a:lnSpc>
              <a:defRPr sz="5998">
                <a:solidFill>
                  <a:schemeClr val="bg1"/>
                </a:solidFill>
              </a:defRPr>
            </a:lvl1pPr>
          </a:lstStyle>
          <a:p>
            <a:r>
              <a:rPr lang="en-US"/>
              <a:t>Segue title</a:t>
            </a:r>
          </a:p>
        </p:txBody>
      </p:sp>
      <p:grpSp>
        <p:nvGrpSpPr>
          <p:cNvPr id="30" name="Group 29">
            <a:extLst>
              <a:ext uri="{FF2B5EF4-FFF2-40B4-BE49-F238E27FC236}">
                <a16:creationId xmlns:a16="http://schemas.microsoft.com/office/drawing/2014/main" id="{2FB99DA3-BFDE-4BAF-9307-4373FE46B701}"/>
              </a:ext>
            </a:extLst>
          </p:cNvPr>
          <p:cNvGrpSpPr/>
          <p:nvPr userDrawn="1"/>
        </p:nvGrpSpPr>
        <p:grpSpPr bwMode="gray">
          <a:xfrm>
            <a:off x="6509242" y="991367"/>
            <a:ext cx="4873999" cy="4873999"/>
            <a:chOff x="2253530" y="4154873"/>
            <a:chExt cx="2342448" cy="2342449"/>
          </a:xfrm>
        </p:grpSpPr>
        <p:sp>
          <p:nvSpPr>
            <p:cNvPr id="31" name="Oval 30">
              <a:extLst>
                <a:ext uri="{FF2B5EF4-FFF2-40B4-BE49-F238E27FC236}">
                  <a16:creationId xmlns:a16="http://schemas.microsoft.com/office/drawing/2014/main" id="{D6FF1BD2-8623-4F83-9573-76598F50C0F6}"/>
                </a:ext>
              </a:extLst>
            </p:cNvPr>
            <p:cNvSpPr/>
            <p:nvPr/>
          </p:nvSpPr>
          <p:spPr bwMode="gray">
            <a:xfrm>
              <a:off x="2253530" y="4154873"/>
              <a:ext cx="2342448" cy="2342449"/>
            </a:xfrm>
            <a:prstGeom prst="ellipse">
              <a:avLst/>
            </a:prstGeom>
            <a:gradFill flip="none" rotWithShape="1">
              <a:gsLst>
                <a:gs pos="100000">
                  <a:schemeClr val="accent1">
                    <a:lumMod val="75000"/>
                  </a:schemeClr>
                </a:gs>
                <a:gs pos="37000">
                  <a:schemeClr val="accent1"/>
                </a:gs>
              </a:gsLst>
              <a:lin ang="10800000" scaled="1"/>
              <a:tileRect/>
            </a:gradFill>
            <a:ln>
              <a:noFill/>
            </a:ln>
            <a:effectLst>
              <a:outerShdw blurRad="647700" dist="355600" dir="10800000" algn="t" rotWithShape="0">
                <a:schemeClr val="accent6">
                  <a:lumMod val="50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799" err="1">
                <a:solidFill>
                  <a:prstClr val="white"/>
                </a:solidFill>
              </a:endParaRPr>
            </a:p>
          </p:txBody>
        </p:sp>
        <p:sp>
          <p:nvSpPr>
            <p:cNvPr id="32" name="Oval 31">
              <a:extLst>
                <a:ext uri="{FF2B5EF4-FFF2-40B4-BE49-F238E27FC236}">
                  <a16:creationId xmlns:a16="http://schemas.microsoft.com/office/drawing/2014/main" id="{FF377C24-94E7-481C-9B02-0E57F6ADD462}"/>
                </a:ext>
              </a:extLst>
            </p:cNvPr>
            <p:cNvSpPr/>
            <p:nvPr/>
          </p:nvSpPr>
          <p:spPr bwMode="gray">
            <a:xfrm>
              <a:off x="2547266" y="4448609"/>
              <a:ext cx="1754976" cy="1754976"/>
            </a:xfrm>
            <a:prstGeom prst="ellipse">
              <a:avLst/>
            </a:prstGeom>
            <a:gradFill flip="none" rotWithShape="1">
              <a:gsLst>
                <a:gs pos="100000">
                  <a:schemeClr val="accent2"/>
                </a:gs>
                <a:gs pos="0">
                  <a:schemeClr val="accent2">
                    <a:lumMod val="85000"/>
                    <a:lumOff val="15000"/>
                  </a:schemeClr>
                </a:gs>
              </a:gsLst>
              <a:lin ang="10800000" scaled="1"/>
              <a:tileRect/>
            </a:gradFill>
            <a:ln>
              <a:noFill/>
            </a:ln>
            <a:effectLst>
              <a:outerShdw blurRad="647700" dist="355600" dir="10800000" algn="t"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799" err="1">
                <a:solidFill>
                  <a:prstClr val="white"/>
                </a:solidFill>
              </a:endParaRPr>
            </a:p>
          </p:txBody>
        </p:sp>
      </p:grpSp>
      <p:sp>
        <p:nvSpPr>
          <p:cNvPr id="12" name="Subtitle">
            <a:extLst>
              <a:ext uri="{FF2B5EF4-FFF2-40B4-BE49-F238E27FC236}">
                <a16:creationId xmlns:a16="http://schemas.microsoft.com/office/drawing/2014/main" id="{26C2B330-CA81-4AC8-9295-95D8B999A52E}"/>
              </a:ext>
            </a:extLst>
          </p:cNvPr>
          <p:cNvSpPr>
            <a:spLocks noGrp="1"/>
          </p:cNvSpPr>
          <p:nvPr>
            <p:ph type="subTitle" idx="1"/>
          </p:nvPr>
        </p:nvSpPr>
        <p:spPr bwMode="black">
          <a:xfrm>
            <a:off x="494190" y="3821531"/>
            <a:ext cx="5116143" cy="914400"/>
          </a:xfrm>
        </p:spPr>
        <p:txBody>
          <a:bodyPr/>
          <a:lstStyle>
            <a:lvl1pPr marL="0" indent="0" algn="l">
              <a:lnSpc>
                <a:spcPct val="89000"/>
              </a:lnSpc>
              <a:spcBef>
                <a:spcPts val="1200"/>
              </a:spcBef>
              <a:buNone/>
              <a:defRPr sz="2799">
                <a:solidFill>
                  <a:schemeClr val="bg1"/>
                </a:solidFill>
              </a:defRPr>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p>
        </p:txBody>
      </p:sp>
      <p:sp>
        <p:nvSpPr>
          <p:cNvPr id="11" name="TextBox 10">
            <a:extLst>
              <a:ext uri="{FF2B5EF4-FFF2-40B4-BE49-F238E27FC236}">
                <a16:creationId xmlns:a16="http://schemas.microsoft.com/office/drawing/2014/main" id="{C86D5B29-C21B-4462-8C93-BBDF74179886}"/>
              </a:ext>
            </a:extLst>
          </p:cNvPr>
          <p:cNvSpPr txBox="1"/>
          <p:nvPr userDrawn="1"/>
        </p:nvSpPr>
        <p:spPr>
          <a:xfrm>
            <a:off x="6810563" y="6540008"/>
            <a:ext cx="4188646" cy="121636"/>
          </a:xfrm>
          <a:prstGeom prst="rect">
            <a:avLst/>
          </a:prstGeom>
          <a:noFill/>
          <a:ln>
            <a:noFill/>
          </a:ln>
        </p:spPr>
        <p:txBody>
          <a:bodyPr vert="horz" wrap="square" lIns="0" tIns="0" rIns="0" bIns="0" rtlCol="0" anchor="b" anchorCtr="0">
            <a:spAutoFit/>
          </a:bodyPr>
          <a:lstStyle/>
          <a:p>
            <a:pPr marL="0" algn="r" defTabSz="914126" rtl="0" eaLnBrk="1" latinLnBrk="0" hangingPunct="1">
              <a:lnSpc>
                <a:spcPct val="107000"/>
              </a:lnSpc>
              <a:spcBef>
                <a:spcPts val="1200"/>
              </a:spcBef>
            </a:pPr>
            <a:r>
              <a:rPr lang="en-US" sz="800" kern="1200">
                <a:solidFill>
                  <a:schemeClr val="bg1"/>
                </a:solidFill>
                <a:latin typeface="+mn-lt"/>
                <a:ea typeface="+mn-ea"/>
                <a:cs typeface="+mn-cs"/>
              </a:rPr>
              <a:t>Confidential and Proprietary — Qualcomm Technologies, Inc. and/or its affiliated companies.</a:t>
            </a:r>
          </a:p>
        </p:txBody>
      </p:sp>
      <p:sp>
        <p:nvSpPr>
          <p:cNvPr id="14" name="TextBox 13">
            <a:extLst>
              <a:ext uri="{FF2B5EF4-FFF2-40B4-BE49-F238E27FC236}">
                <a16:creationId xmlns:a16="http://schemas.microsoft.com/office/drawing/2014/main" id="{FF2FA039-863A-4AE3-AFE8-86C7FDF0A5EB}"/>
              </a:ext>
            </a:extLst>
          </p:cNvPr>
          <p:cNvSpPr txBox="1"/>
          <p:nvPr userDrawn="1"/>
        </p:nvSpPr>
        <p:spPr>
          <a:xfrm>
            <a:off x="6851919" y="6532197"/>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sz="800"/>
              <a:t>Confidential and Proprietary — Qualcomm Technologies, Inc. and/or its affiliated companies.</a:t>
            </a:r>
          </a:p>
        </p:txBody>
      </p:sp>
    </p:spTree>
    <p:extLst>
      <p:ext uri="{BB962C8B-B14F-4D97-AF65-F5344CB8AC3E}">
        <p14:creationId xmlns:p14="http://schemas.microsoft.com/office/powerpoint/2010/main" val="15963655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Segue Green">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FDC80D07-556B-4C14-BCA1-515D34401A57}"/>
              </a:ext>
            </a:extLst>
          </p:cNvPr>
          <p:cNvGrpSpPr/>
          <p:nvPr userDrawn="1"/>
        </p:nvGrpSpPr>
        <p:grpSpPr>
          <a:xfrm>
            <a:off x="0" y="-186267"/>
            <a:ext cx="6116442" cy="6210161"/>
            <a:chOff x="0" y="0"/>
            <a:chExt cx="6116442" cy="6023894"/>
          </a:xfrm>
        </p:grpSpPr>
        <p:sp>
          <p:nvSpPr>
            <p:cNvPr id="12" name="Rectangle: Single Corner Rounded 11">
              <a:extLst>
                <a:ext uri="{FF2B5EF4-FFF2-40B4-BE49-F238E27FC236}">
                  <a16:creationId xmlns:a16="http://schemas.microsoft.com/office/drawing/2014/main" id="{9B9E05DE-D753-41A7-988E-75F6026BC79C}"/>
                </a:ext>
              </a:extLst>
            </p:cNvPr>
            <p:cNvSpPr/>
            <p:nvPr userDrawn="1"/>
          </p:nvSpPr>
          <p:spPr>
            <a:xfrm flipV="1">
              <a:off x="0" y="0"/>
              <a:ext cx="6116442" cy="6023894"/>
            </a:xfrm>
            <a:prstGeom prst="round1Rect">
              <a:avLst>
                <a:gd name="adj" fmla="val 3634"/>
              </a:avLst>
            </a:prstGeom>
            <a:gradFill>
              <a:gsLst>
                <a:gs pos="79000">
                  <a:srgbClr val="CFD0D5"/>
                </a:gs>
                <a:gs pos="100000">
                  <a:srgbClr val="B1B5C3"/>
                </a:gs>
              </a:gsLst>
              <a:lin ang="0" scaled="0"/>
            </a:gradFill>
            <a:ln w="10795" cap="flat" cmpd="sng" algn="ctr">
              <a:noFill/>
              <a:prstDash val="solid"/>
            </a:ln>
            <a:effectLst>
              <a:softEdge rad="0"/>
            </a:effectLst>
          </p:spPr>
          <p:txBody>
            <a:bodyPr rtlCol="0" anchor="ctr"/>
            <a:lstStyle/>
            <a:p>
              <a:pPr marL="0" marR="0" lvl="0" indent="0" algn="ctr" defTabSz="914126" eaLnBrk="1" fontAlgn="auto" latinLnBrk="0" hangingPunct="1">
                <a:lnSpc>
                  <a:spcPct val="100000"/>
                </a:lnSpc>
                <a:spcBef>
                  <a:spcPts val="0"/>
                </a:spcBef>
                <a:spcAft>
                  <a:spcPts val="0"/>
                </a:spcAft>
                <a:buClrTx/>
                <a:buSzTx/>
                <a:buFontTx/>
                <a:buNone/>
                <a:tabLst/>
                <a:defRPr/>
              </a:pPr>
              <a:endParaRPr kumimoji="0" lang="en-US" sz="1799" b="0" i="0" u="none" strike="noStrike" kern="0" cap="none" spc="0" normalizeH="0" baseline="0" noProof="0" err="1">
                <a:ln>
                  <a:noFill/>
                </a:ln>
                <a:solidFill>
                  <a:srgbClr val="FFFFFF"/>
                </a:solidFill>
                <a:effectLst/>
                <a:uLnTx/>
                <a:uFillTx/>
                <a:latin typeface="Microsoft Sans Serif"/>
                <a:ea typeface="+mn-ea"/>
                <a:cs typeface="+mn-cs"/>
              </a:endParaRPr>
            </a:p>
          </p:txBody>
        </p:sp>
        <p:sp>
          <p:nvSpPr>
            <p:cNvPr id="13" name="Rectangle: Single Corner Rounded 12">
              <a:extLst>
                <a:ext uri="{FF2B5EF4-FFF2-40B4-BE49-F238E27FC236}">
                  <a16:creationId xmlns:a16="http://schemas.microsoft.com/office/drawing/2014/main" id="{90C834A1-B64D-4FAD-93F5-33F11049F483}"/>
                </a:ext>
              </a:extLst>
            </p:cNvPr>
            <p:cNvSpPr/>
            <p:nvPr userDrawn="1"/>
          </p:nvSpPr>
          <p:spPr>
            <a:xfrm flipV="1">
              <a:off x="0" y="0"/>
              <a:ext cx="6116442" cy="5917440"/>
            </a:xfrm>
            <a:prstGeom prst="round1Rect">
              <a:avLst>
                <a:gd name="adj" fmla="val 3425"/>
              </a:avLst>
            </a:prstGeom>
            <a:gradFill>
              <a:gsLst>
                <a:gs pos="15000">
                  <a:schemeClr val="accent3"/>
                </a:gs>
                <a:gs pos="100000">
                  <a:srgbClr val="4F9781"/>
                </a:gs>
              </a:gsLst>
              <a:lin ang="18900000" scaled="0"/>
            </a:gradFill>
            <a:ln w="25400" cap="flat" cmpd="sng" algn="ctr">
              <a:noFill/>
              <a:prstDash val="solid"/>
            </a:ln>
            <a:effectLst>
              <a:innerShdw blurRad="127000" dist="114300">
                <a:srgbClr val="27493E">
                  <a:alpha val="74902"/>
                </a:srgb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sz="1799" b="0" i="0" u="none" strike="noStrike" kern="0" cap="none" spc="0" normalizeH="0" baseline="0" noProof="0" err="1">
                <a:ln>
                  <a:noFill/>
                </a:ln>
                <a:solidFill>
                  <a:prstClr val="white"/>
                </a:solidFill>
                <a:effectLst/>
                <a:uLnTx/>
                <a:uFillTx/>
                <a:latin typeface="Microsoft Sans Serif"/>
              </a:endParaRPr>
            </a:p>
          </p:txBody>
        </p:sp>
        <p:sp>
          <p:nvSpPr>
            <p:cNvPr id="14" name="Rectangle: Single Corner Rounded 13">
              <a:extLst>
                <a:ext uri="{FF2B5EF4-FFF2-40B4-BE49-F238E27FC236}">
                  <a16:creationId xmlns:a16="http://schemas.microsoft.com/office/drawing/2014/main" id="{70181F62-E06B-4917-942E-5D7D4C95D712}"/>
                </a:ext>
              </a:extLst>
            </p:cNvPr>
            <p:cNvSpPr/>
            <p:nvPr userDrawn="1"/>
          </p:nvSpPr>
          <p:spPr>
            <a:xfrm flipV="1">
              <a:off x="4722552" y="0"/>
              <a:ext cx="1393890" cy="6023894"/>
            </a:xfrm>
            <a:prstGeom prst="round1Rect">
              <a:avLst>
                <a:gd name="adj" fmla="val 15972"/>
              </a:avLst>
            </a:prstGeom>
            <a:gradFill>
              <a:gsLst>
                <a:gs pos="88000">
                  <a:schemeClr val="tx1">
                    <a:alpha val="60000"/>
                  </a:schemeClr>
                </a:gs>
                <a:gs pos="54000">
                  <a:schemeClr val="accent1">
                    <a:lumMod val="50000"/>
                    <a:alpha val="0"/>
                  </a:schemeClr>
                </a:gs>
                <a:gs pos="100000">
                  <a:schemeClr val="tx1">
                    <a:alpha val="47000"/>
                  </a:schemeClr>
                </a:gs>
              </a:gsLst>
              <a:lin ang="0" scaled="0"/>
            </a:gradFill>
            <a:ln w="10795" cap="flat" cmpd="sng" algn="ctr">
              <a:noFill/>
              <a:prstDash val="solid"/>
            </a:ln>
            <a:effectLst>
              <a:softEdge rad="0"/>
            </a:effectLst>
          </p:spPr>
          <p:txBody>
            <a:bodyPr rtlCol="0" anchor="ctr"/>
            <a:lstStyle/>
            <a:p>
              <a:pPr marL="0" marR="0" lvl="0" indent="0" algn="ctr" defTabSz="914126" eaLnBrk="1" fontAlgn="auto" latinLnBrk="0" hangingPunct="1">
                <a:lnSpc>
                  <a:spcPct val="100000"/>
                </a:lnSpc>
                <a:spcBef>
                  <a:spcPts val="0"/>
                </a:spcBef>
                <a:spcAft>
                  <a:spcPts val="0"/>
                </a:spcAft>
                <a:buClrTx/>
                <a:buSzTx/>
                <a:buFontTx/>
                <a:buNone/>
                <a:tabLst/>
                <a:defRPr/>
              </a:pPr>
              <a:endParaRPr kumimoji="0" lang="en-US" sz="1799" b="0" i="0" u="none" strike="noStrike" kern="0" cap="none" spc="0" normalizeH="0" baseline="0" noProof="0" err="1">
                <a:ln>
                  <a:noFill/>
                </a:ln>
                <a:solidFill>
                  <a:srgbClr val="FFFFFF"/>
                </a:solidFill>
                <a:effectLst/>
                <a:uLnTx/>
                <a:uFillTx/>
                <a:latin typeface="Microsoft Sans Serif"/>
                <a:ea typeface="+mn-ea"/>
                <a:cs typeface="+mn-cs"/>
              </a:endParaRPr>
            </a:p>
          </p:txBody>
        </p:sp>
      </p:grpSp>
      <p:sp>
        <p:nvSpPr>
          <p:cNvPr id="16" name="Title 1">
            <a:extLst>
              <a:ext uri="{FF2B5EF4-FFF2-40B4-BE49-F238E27FC236}">
                <a16:creationId xmlns:a16="http://schemas.microsoft.com/office/drawing/2014/main" id="{41C1FC8D-B2EA-4858-9547-343D786A59A8}"/>
              </a:ext>
            </a:extLst>
          </p:cNvPr>
          <p:cNvSpPr>
            <a:spLocks noGrp="1"/>
          </p:cNvSpPr>
          <p:nvPr>
            <p:ph type="title" hasCustomPrompt="1"/>
          </p:nvPr>
        </p:nvSpPr>
        <p:spPr bwMode="black">
          <a:xfrm>
            <a:off x="495301" y="1383898"/>
            <a:ext cx="5115141" cy="2211454"/>
          </a:xfrm>
        </p:spPr>
        <p:txBody>
          <a:bodyPr/>
          <a:lstStyle>
            <a:lvl1pPr>
              <a:lnSpc>
                <a:spcPct val="90000"/>
              </a:lnSpc>
              <a:defRPr sz="5998">
                <a:solidFill>
                  <a:schemeClr val="bg1"/>
                </a:solidFill>
              </a:defRPr>
            </a:lvl1pPr>
          </a:lstStyle>
          <a:p>
            <a:r>
              <a:rPr lang="en-US"/>
              <a:t>Segue title</a:t>
            </a:r>
          </a:p>
        </p:txBody>
      </p:sp>
      <p:grpSp>
        <p:nvGrpSpPr>
          <p:cNvPr id="18" name="Group 17">
            <a:extLst>
              <a:ext uri="{FF2B5EF4-FFF2-40B4-BE49-F238E27FC236}">
                <a16:creationId xmlns:a16="http://schemas.microsoft.com/office/drawing/2014/main" id="{BDFDEE91-3E4D-4F77-954F-E23B4D7599D6}"/>
              </a:ext>
            </a:extLst>
          </p:cNvPr>
          <p:cNvGrpSpPr/>
          <p:nvPr userDrawn="1"/>
        </p:nvGrpSpPr>
        <p:grpSpPr bwMode="gray">
          <a:xfrm>
            <a:off x="6509242" y="991367"/>
            <a:ext cx="4873999" cy="4873999"/>
            <a:chOff x="2253530" y="4154873"/>
            <a:chExt cx="2342448" cy="2342449"/>
          </a:xfrm>
        </p:grpSpPr>
        <p:sp>
          <p:nvSpPr>
            <p:cNvPr id="19" name="Oval 18">
              <a:extLst>
                <a:ext uri="{FF2B5EF4-FFF2-40B4-BE49-F238E27FC236}">
                  <a16:creationId xmlns:a16="http://schemas.microsoft.com/office/drawing/2014/main" id="{629C64C2-6DC7-4AEA-86A5-3A7657450B41}"/>
                </a:ext>
              </a:extLst>
            </p:cNvPr>
            <p:cNvSpPr/>
            <p:nvPr/>
          </p:nvSpPr>
          <p:spPr bwMode="gray">
            <a:xfrm>
              <a:off x="2253530" y="4154873"/>
              <a:ext cx="2342448" cy="2342449"/>
            </a:xfrm>
            <a:prstGeom prst="ellipse">
              <a:avLst/>
            </a:prstGeom>
            <a:gradFill>
              <a:gsLst>
                <a:gs pos="100000">
                  <a:schemeClr val="accent3"/>
                </a:gs>
                <a:gs pos="15000">
                  <a:srgbClr val="4F9781"/>
                </a:gs>
              </a:gsLst>
              <a:lin ang="18900000" scaled="0"/>
            </a:gradFill>
            <a:ln>
              <a:noFill/>
            </a:ln>
            <a:effectLst>
              <a:outerShdw blurRad="647700" dist="355600" dir="10800000" algn="t" rotWithShape="0">
                <a:schemeClr val="accent6">
                  <a:lumMod val="50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799" err="1">
                <a:solidFill>
                  <a:prstClr val="white"/>
                </a:solidFill>
              </a:endParaRPr>
            </a:p>
          </p:txBody>
        </p:sp>
        <p:sp>
          <p:nvSpPr>
            <p:cNvPr id="20" name="Oval 19">
              <a:extLst>
                <a:ext uri="{FF2B5EF4-FFF2-40B4-BE49-F238E27FC236}">
                  <a16:creationId xmlns:a16="http://schemas.microsoft.com/office/drawing/2014/main" id="{347FF8FF-50F2-40C3-B054-4C2CA431E051}"/>
                </a:ext>
              </a:extLst>
            </p:cNvPr>
            <p:cNvSpPr/>
            <p:nvPr/>
          </p:nvSpPr>
          <p:spPr bwMode="gray">
            <a:xfrm>
              <a:off x="2547266" y="4448609"/>
              <a:ext cx="1754976" cy="1754976"/>
            </a:xfrm>
            <a:prstGeom prst="ellipse">
              <a:avLst/>
            </a:prstGeom>
            <a:solidFill>
              <a:schemeClr val="accent3">
                <a:lumMod val="60000"/>
                <a:lumOff val="40000"/>
              </a:schemeClr>
            </a:solidFill>
            <a:ln>
              <a:noFill/>
            </a:ln>
            <a:effectLst>
              <a:outerShdw blurRad="647700" dist="355600" dir="10800000" algn="t" rotWithShape="0">
                <a:schemeClr val="accent3">
                  <a:lumMod val="50000"/>
                  <a:alpha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799" err="1">
                <a:solidFill>
                  <a:prstClr val="white"/>
                </a:solidFill>
              </a:endParaRPr>
            </a:p>
          </p:txBody>
        </p:sp>
      </p:grpSp>
      <p:sp>
        <p:nvSpPr>
          <p:cNvPr id="21" name="Subtitle">
            <a:extLst>
              <a:ext uri="{FF2B5EF4-FFF2-40B4-BE49-F238E27FC236}">
                <a16:creationId xmlns:a16="http://schemas.microsoft.com/office/drawing/2014/main" id="{BA0BCBDC-974B-43F5-80D7-2F8CBE4ECE70}"/>
              </a:ext>
            </a:extLst>
          </p:cNvPr>
          <p:cNvSpPr>
            <a:spLocks noGrp="1"/>
          </p:cNvSpPr>
          <p:nvPr>
            <p:ph type="subTitle" idx="1"/>
          </p:nvPr>
        </p:nvSpPr>
        <p:spPr bwMode="black">
          <a:xfrm>
            <a:off x="494190" y="3821531"/>
            <a:ext cx="5116143" cy="914400"/>
          </a:xfrm>
        </p:spPr>
        <p:txBody>
          <a:bodyPr/>
          <a:lstStyle>
            <a:lvl1pPr marL="0" indent="0" algn="l">
              <a:lnSpc>
                <a:spcPct val="89000"/>
              </a:lnSpc>
              <a:spcBef>
                <a:spcPts val="1200"/>
              </a:spcBef>
              <a:buNone/>
              <a:defRPr sz="2799">
                <a:solidFill>
                  <a:schemeClr val="bg1"/>
                </a:solidFill>
              </a:defRPr>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p>
        </p:txBody>
      </p:sp>
      <p:sp>
        <p:nvSpPr>
          <p:cNvPr id="15" name="TextBox 14">
            <a:extLst>
              <a:ext uri="{FF2B5EF4-FFF2-40B4-BE49-F238E27FC236}">
                <a16:creationId xmlns:a16="http://schemas.microsoft.com/office/drawing/2014/main" id="{8C169D28-2FE8-459C-9CE5-11D61C8D34C8}"/>
              </a:ext>
            </a:extLst>
          </p:cNvPr>
          <p:cNvSpPr txBox="1"/>
          <p:nvPr userDrawn="1"/>
        </p:nvSpPr>
        <p:spPr>
          <a:xfrm>
            <a:off x="6851919" y="6532197"/>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sz="800"/>
              <a:t>Confidential and Proprietary — Qualcomm Technologies, Inc. and/or its affiliated companies.</a:t>
            </a:r>
          </a:p>
        </p:txBody>
      </p:sp>
    </p:spTree>
    <p:extLst>
      <p:ext uri="{BB962C8B-B14F-4D97-AF65-F5344CB8AC3E}">
        <p14:creationId xmlns:p14="http://schemas.microsoft.com/office/powerpoint/2010/main" val="312609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Segue Gray">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2A3CA8A2-C866-420D-A9C5-62377C62C72C}"/>
              </a:ext>
            </a:extLst>
          </p:cNvPr>
          <p:cNvGrpSpPr/>
          <p:nvPr userDrawn="1"/>
        </p:nvGrpSpPr>
        <p:grpSpPr>
          <a:xfrm>
            <a:off x="0" y="-186267"/>
            <a:ext cx="6116442" cy="6210161"/>
            <a:chOff x="0" y="0"/>
            <a:chExt cx="6116442" cy="6023894"/>
          </a:xfrm>
        </p:grpSpPr>
        <p:sp>
          <p:nvSpPr>
            <p:cNvPr id="12" name="Rectangle: Single Corner Rounded 11">
              <a:extLst>
                <a:ext uri="{FF2B5EF4-FFF2-40B4-BE49-F238E27FC236}">
                  <a16:creationId xmlns:a16="http://schemas.microsoft.com/office/drawing/2014/main" id="{9748C67E-7E92-497F-B7C0-AA6D6EA7DD25}"/>
                </a:ext>
              </a:extLst>
            </p:cNvPr>
            <p:cNvSpPr/>
            <p:nvPr userDrawn="1"/>
          </p:nvSpPr>
          <p:spPr>
            <a:xfrm flipV="1">
              <a:off x="0" y="0"/>
              <a:ext cx="6116442" cy="6023894"/>
            </a:xfrm>
            <a:prstGeom prst="round1Rect">
              <a:avLst>
                <a:gd name="adj" fmla="val 3634"/>
              </a:avLst>
            </a:prstGeom>
            <a:gradFill>
              <a:gsLst>
                <a:gs pos="79000">
                  <a:srgbClr val="CFD0D5"/>
                </a:gs>
                <a:gs pos="100000">
                  <a:srgbClr val="B1B5C3"/>
                </a:gs>
              </a:gsLst>
              <a:lin ang="0" scaled="0"/>
            </a:gradFill>
            <a:ln w="10795" cap="flat" cmpd="sng" algn="ctr">
              <a:noFill/>
              <a:prstDash val="solid"/>
            </a:ln>
            <a:effectLst>
              <a:softEdge rad="0"/>
            </a:effectLst>
          </p:spPr>
          <p:txBody>
            <a:bodyPr rtlCol="0" anchor="ctr"/>
            <a:lstStyle/>
            <a:p>
              <a:pPr marL="0" marR="0" lvl="0" indent="0" algn="ctr" defTabSz="914126" eaLnBrk="1" fontAlgn="auto" latinLnBrk="0" hangingPunct="1">
                <a:lnSpc>
                  <a:spcPct val="100000"/>
                </a:lnSpc>
                <a:spcBef>
                  <a:spcPts val="0"/>
                </a:spcBef>
                <a:spcAft>
                  <a:spcPts val="0"/>
                </a:spcAft>
                <a:buClrTx/>
                <a:buSzTx/>
                <a:buFontTx/>
                <a:buNone/>
                <a:tabLst/>
                <a:defRPr/>
              </a:pPr>
              <a:endParaRPr kumimoji="0" lang="en-US" sz="1799" b="0" i="0" u="none" strike="noStrike" kern="0" cap="none" spc="0" normalizeH="0" baseline="0" noProof="0" err="1">
                <a:ln>
                  <a:noFill/>
                </a:ln>
                <a:solidFill>
                  <a:srgbClr val="FFFFFF"/>
                </a:solidFill>
                <a:effectLst/>
                <a:uLnTx/>
                <a:uFillTx/>
                <a:latin typeface="Microsoft Sans Serif"/>
                <a:ea typeface="+mn-ea"/>
                <a:cs typeface="+mn-cs"/>
              </a:endParaRPr>
            </a:p>
          </p:txBody>
        </p:sp>
        <p:sp>
          <p:nvSpPr>
            <p:cNvPr id="13" name="Rectangle: Single Corner Rounded 12">
              <a:extLst>
                <a:ext uri="{FF2B5EF4-FFF2-40B4-BE49-F238E27FC236}">
                  <a16:creationId xmlns:a16="http://schemas.microsoft.com/office/drawing/2014/main" id="{0E16C0B4-6DE3-45FD-B7E2-0B34ACCCD3B7}"/>
                </a:ext>
              </a:extLst>
            </p:cNvPr>
            <p:cNvSpPr/>
            <p:nvPr userDrawn="1"/>
          </p:nvSpPr>
          <p:spPr>
            <a:xfrm flipV="1">
              <a:off x="0" y="0"/>
              <a:ext cx="6116442" cy="5917440"/>
            </a:xfrm>
            <a:prstGeom prst="round1Rect">
              <a:avLst>
                <a:gd name="adj" fmla="val 3425"/>
              </a:avLst>
            </a:prstGeom>
            <a:gradFill>
              <a:gsLst>
                <a:gs pos="15000">
                  <a:srgbClr val="697790"/>
                </a:gs>
                <a:gs pos="100000">
                  <a:schemeClr val="accent5"/>
                </a:gs>
              </a:gsLst>
              <a:lin ang="18900000" scaled="0"/>
            </a:gradFill>
            <a:ln w="25400" cap="flat" cmpd="sng" algn="ctr">
              <a:noFill/>
              <a:prstDash val="solid"/>
            </a:ln>
            <a:effectLst>
              <a:innerShdw blurRad="127000" dist="114300">
                <a:schemeClr val="accent5">
                  <a:lumMod val="75000"/>
                  <a:alpha val="75000"/>
                </a:schemeClr>
              </a:innerShdw>
              <a:softEdge rad="0"/>
            </a:effectLst>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R="0" lvl="0" indent="0" algn="ctr" fontAlgn="auto">
                <a:lnSpc>
                  <a:spcPct val="100000"/>
                </a:lnSpc>
                <a:spcBef>
                  <a:spcPts val="0"/>
                </a:spcBef>
                <a:spcAft>
                  <a:spcPts val="0"/>
                </a:spcAft>
                <a:buClrTx/>
                <a:buSzTx/>
                <a:buFontTx/>
                <a:buNone/>
                <a:tabLst/>
              </a:pPr>
              <a:endParaRPr kumimoji="0" lang="en-US" sz="1799" b="0" i="0" u="none" strike="noStrike" kern="0" cap="none" spc="0" normalizeH="0" baseline="0" noProof="0" err="1">
                <a:ln>
                  <a:noFill/>
                </a:ln>
                <a:solidFill>
                  <a:prstClr val="white"/>
                </a:solidFill>
                <a:effectLst/>
                <a:uLnTx/>
                <a:uFillTx/>
                <a:latin typeface="Microsoft Sans Serif"/>
              </a:endParaRPr>
            </a:p>
          </p:txBody>
        </p:sp>
        <p:sp>
          <p:nvSpPr>
            <p:cNvPr id="14" name="Rectangle: Single Corner Rounded 13">
              <a:extLst>
                <a:ext uri="{FF2B5EF4-FFF2-40B4-BE49-F238E27FC236}">
                  <a16:creationId xmlns:a16="http://schemas.microsoft.com/office/drawing/2014/main" id="{2CD83F23-3590-47FE-A589-ECD4728A83C4}"/>
                </a:ext>
              </a:extLst>
            </p:cNvPr>
            <p:cNvSpPr/>
            <p:nvPr userDrawn="1"/>
          </p:nvSpPr>
          <p:spPr>
            <a:xfrm flipV="1">
              <a:off x="4722552" y="0"/>
              <a:ext cx="1393890" cy="6023894"/>
            </a:xfrm>
            <a:prstGeom prst="round1Rect">
              <a:avLst>
                <a:gd name="adj" fmla="val 15972"/>
              </a:avLst>
            </a:prstGeom>
            <a:gradFill>
              <a:gsLst>
                <a:gs pos="88000">
                  <a:schemeClr val="tx1">
                    <a:alpha val="60000"/>
                  </a:schemeClr>
                </a:gs>
                <a:gs pos="54000">
                  <a:schemeClr val="accent1">
                    <a:lumMod val="50000"/>
                    <a:alpha val="0"/>
                  </a:schemeClr>
                </a:gs>
                <a:gs pos="100000">
                  <a:schemeClr val="tx1">
                    <a:alpha val="47000"/>
                  </a:schemeClr>
                </a:gs>
              </a:gsLst>
              <a:lin ang="0" scaled="0"/>
            </a:gradFill>
            <a:ln w="10795" cap="flat" cmpd="sng" algn="ctr">
              <a:noFill/>
              <a:prstDash val="solid"/>
            </a:ln>
            <a:effectLst>
              <a:softEdge rad="0"/>
            </a:effectLst>
          </p:spPr>
          <p:txBody>
            <a:bodyPr rtlCol="0" anchor="ctr"/>
            <a:lstStyle/>
            <a:p>
              <a:pPr marL="0" marR="0" lvl="0" indent="0" algn="ctr" defTabSz="914126" eaLnBrk="1" fontAlgn="auto" latinLnBrk="0" hangingPunct="1">
                <a:lnSpc>
                  <a:spcPct val="100000"/>
                </a:lnSpc>
                <a:spcBef>
                  <a:spcPts val="0"/>
                </a:spcBef>
                <a:spcAft>
                  <a:spcPts val="0"/>
                </a:spcAft>
                <a:buClrTx/>
                <a:buSzTx/>
                <a:buFontTx/>
                <a:buNone/>
                <a:tabLst/>
                <a:defRPr/>
              </a:pPr>
              <a:endParaRPr kumimoji="0" lang="en-US" sz="1799" b="0" i="0" u="none" strike="noStrike" kern="0" cap="none" spc="0" normalizeH="0" baseline="0" noProof="0" err="1">
                <a:ln>
                  <a:noFill/>
                </a:ln>
                <a:solidFill>
                  <a:srgbClr val="FFFFFF"/>
                </a:solidFill>
                <a:effectLst/>
                <a:uLnTx/>
                <a:uFillTx/>
                <a:latin typeface="Microsoft Sans Serif"/>
                <a:ea typeface="+mn-ea"/>
                <a:cs typeface="+mn-cs"/>
              </a:endParaRPr>
            </a:p>
          </p:txBody>
        </p:sp>
      </p:grpSp>
      <p:sp>
        <p:nvSpPr>
          <p:cNvPr id="16" name="Title 1">
            <a:extLst>
              <a:ext uri="{FF2B5EF4-FFF2-40B4-BE49-F238E27FC236}">
                <a16:creationId xmlns:a16="http://schemas.microsoft.com/office/drawing/2014/main" id="{A2F9CEB0-FD72-4544-B8E3-F778962162E1}"/>
              </a:ext>
            </a:extLst>
          </p:cNvPr>
          <p:cNvSpPr>
            <a:spLocks noGrp="1"/>
          </p:cNvSpPr>
          <p:nvPr>
            <p:ph type="title" hasCustomPrompt="1"/>
          </p:nvPr>
        </p:nvSpPr>
        <p:spPr bwMode="black">
          <a:xfrm>
            <a:off x="495301" y="1383898"/>
            <a:ext cx="5115141" cy="2211454"/>
          </a:xfrm>
        </p:spPr>
        <p:txBody>
          <a:bodyPr/>
          <a:lstStyle>
            <a:lvl1pPr>
              <a:lnSpc>
                <a:spcPct val="90000"/>
              </a:lnSpc>
              <a:defRPr sz="5998">
                <a:solidFill>
                  <a:schemeClr val="bg1"/>
                </a:solidFill>
              </a:defRPr>
            </a:lvl1pPr>
          </a:lstStyle>
          <a:p>
            <a:r>
              <a:rPr lang="en-US"/>
              <a:t>Segue title</a:t>
            </a:r>
          </a:p>
        </p:txBody>
      </p:sp>
      <p:grpSp>
        <p:nvGrpSpPr>
          <p:cNvPr id="18" name="Group 17">
            <a:extLst>
              <a:ext uri="{FF2B5EF4-FFF2-40B4-BE49-F238E27FC236}">
                <a16:creationId xmlns:a16="http://schemas.microsoft.com/office/drawing/2014/main" id="{67735C45-946F-4397-AADE-28DD68F225A4}"/>
              </a:ext>
            </a:extLst>
          </p:cNvPr>
          <p:cNvGrpSpPr/>
          <p:nvPr userDrawn="1"/>
        </p:nvGrpSpPr>
        <p:grpSpPr bwMode="gray">
          <a:xfrm>
            <a:off x="6509242" y="991367"/>
            <a:ext cx="4873999" cy="4873999"/>
            <a:chOff x="2253530" y="4154873"/>
            <a:chExt cx="2342448" cy="2342449"/>
          </a:xfrm>
        </p:grpSpPr>
        <p:sp>
          <p:nvSpPr>
            <p:cNvPr id="19" name="Oval 18">
              <a:extLst>
                <a:ext uri="{FF2B5EF4-FFF2-40B4-BE49-F238E27FC236}">
                  <a16:creationId xmlns:a16="http://schemas.microsoft.com/office/drawing/2014/main" id="{B5EDBE7D-1580-432B-9EFA-2285652716A1}"/>
                </a:ext>
              </a:extLst>
            </p:cNvPr>
            <p:cNvSpPr/>
            <p:nvPr/>
          </p:nvSpPr>
          <p:spPr bwMode="gray">
            <a:xfrm>
              <a:off x="2253530" y="4154873"/>
              <a:ext cx="2342448" cy="2342449"/>
            </a:xfrm>
            <a:prstGeom prst="ellipse">
              <a:avLst/>
            </a:prstGeom>
            <a:gradFill>
              <a:gsLst>
                <a:gs pos="100000">
                  <a:srgbClr val="697790"/>
                </a:gs>
                <a:gs pos="1000">
                  <a:schemeClr val="accent5"/>
                </a:gs>
              </a:gsLst>
              <a:lin ang="18900000" scaled="0"/>
            </a:gradFill>
            <a:ln>
              <a:noFill/>
            </a:ln>
            <a:effectLst>
              <a:outerShdw blurRad="647700" dist="355600" dir="10800000" algn="t" rotWithShape="0">
                <a:schemeClr val="accent6">
                  <a:lumMod val="50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lvl="0" algn="ctr"/>
              <a:endParaRPr lang="en-US" sz="1799" err="1">
                <a:solidFill>
                  <a:prstClr val="white"/>
                </a:solidFill>
              </a:endParaRPr>
            </a:p>
          </p:txBody>
        </p:sp>
        <p:sp>
          <p:nvSpPr>
            <p:cNvPr id="20" name="Oval 19">
              <a:extLst>
                <a:ext uri="{FF2B5EF4-FFF2-40B4-BE49-F238E27FC236}">
                  <a16:creationId xmlns:a16="http://schemas.microsoft.com/office/drawing/2014/main" id="{DF032FD5-AD24-4BC5-8AED-05C43A0DF34C}"/>
                </a:ext>
              </a:extLst>
            </p:cNvPr>
            <p:cNvSpPr/>
            <p:nvPr/>
          </p:nvSpPr>
          <p:spPr bwMode="gray">
            <a:xfrm>
              <a:off x="2547266" y="4448609"/>
              <a:ext cx="1754976" cy="1754976"/>
            </a:xfrm>
            <a:prstGeom prst="ellipse">
              <a:avLst/>
            </a:prstGeom>
            <a:solidFill>
              <a:schemeClr val="accent6"/>
            </a:solidFill>
            <a:ln>
              <a:noFill/>
            </a:ln>
            <a:effectLst>
              <a:outerShdw blurRad="647700" dist="355600" dir="10800000" algn="t" rotWithShape="0">
                <a:schemeClr val="accent5">
                  <a:lumMod val="50000"/>
                  <a:alpha val="7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sz="1799" err="1">
                <a:solidFill>
                  <a:prstClr val="white"/>
                </a:solidFill>
              </a:endParaRPr>
            </a:p>
          </p:txBody>
        </p:sp>
      </p:grpSp>
      <p:sp>
        <p:nvSpPr>
          <p:cNvPr id="21" name="Subtitle">
            <a:extLst>
              <a:ext uri="{FF2B5EF4-FFF2-40B4-BE49-F238E27FC236}">
                <a16:creationId xmlns:a16="http://schemas.microsoft.com/office/drawing/2014/main" id="{0323B195-1D42-4C65-B2F9-FEF67F561438}"/>
              </a:ext>
            </a:extLst>
          </p:cNvPr>
          <p:cNvSpPr>
            <a:spLocks noGrp="1"/>
          </p:cNvSpPr>
          <p:nvPr>
            <p:ph type="subTitle" idx="1"/>
          </p:nvPr>
        </p:nvSpPr>
        <p:spPr>
          <a:xfrm>
            <a:off x="494190" y="3821531"/>
            <a:ext cx="5116143" cy="914400"/>
          </a:xfrm>
        </p:spPr>
        <p:txBody>
          <a:bodyPr/>
          <a:lstStyle>
            <a:lvl1pPr marL="0" indent="0" algn="l">
              <a:lnSpc>
                <a:spcPct val="89000"/>
              </a:lnSpc>
              <a:spcBef>
                <a:spcPts val="1200"/>
              </a:spcBef>
              <a:buNone/>
              <a:defRPr sz="2799">
                <a:solidFill>
                  <a:schemeClr val="bg1"/>
                </a:solidFill>
              </a:defRPr>
            </a:lvl1pPr>
            <a:lvl2pPr marL="457063" indent="0" algn="ctr">
              <a:buNone/>
              <a:defRPr sz="1999"/>
            </a:lvl2pPr>
            <a:lvl3pPr marL="914126" indent="0" algn="ctr">
              <a:buNone/>
              <a:defRPr sz="1799"/>
            </a:lvl3pPr>
            <a:lvl4pPr marL="1371189" indent="0" algn="ctr">
              <a:buNone/>
              <a:defRPr sz="1600"/>
            </a:lvl4pPr>
            <a:lvl5pPr marL="1828251" indent="0" algn="ctr">
              <a:buNone/>
              <a:defRPr sz="1600"/>
            </a:lvl5pPr>
            <a:lvl6pPr marL="2285314" indent="0" algn="ctr">
              <a:buNone/>
              <a:defRPr sz="1600"/>
            </a:lvl6pPr>
            <a:lvl7pPr marL="2742377" indent="0" algn="ctr">
              <a:buNone/>
              <a:defRPr sz="1600"/>
            </a:lvl7pPr>
            <a:lvl8pPr marL="3199440" indent="0" algn="ctr">
              <a:buNone/>
              <a:defRPr sz="1600"/>
            </a:lvl8pPr>
            <a:lvl9pPr marL="3656503" indent="0" algn="ctr">
              <a:buNone/>
              <a:defRPr sz="1600"/>
            </a:lvl9pPr>
          </a:lstStyle>
          <a:p>
            <a:r>
              <a:rPr lang="en-US"/>
              <a:t>Click to edit Master subtitle style</a:t>
            </a:r>
          </a:p>
        </p:txBody>
      </p:sp>
      <p:sp>
        <p:nvSpPr>
          <p:cNvPr id="15" name="TextBox 14">
            <a:extLst>
              <a:ext uri="{FF2B5EF4-FFF2-40B4-BE49-F238E27FC236}">
                <a16:creationId xmlns:a16="http://schemas.microsoft.com/office/drawing/2014/main" id="{C58C1A9D-9EE3-4754-B67E-550C1D2FB4B9}"/>
              </a:ext>
            </a:extLst>
          </p:cNvPr>
          <p:cNvSpPr txBox="1"/>
          <p:nvPr userDrawn="1"/>
        </p:nvSpPr>
        <p:spPr>
          <a:xfrm>
            <a:off x="6851919" y="6532197"/>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sz="800"/>
              <a:t>Confidential and Proprietary — Qualcomm Technologies, Inc. and/or its affiliated companies.</a:t>
            </a:r>
          </a:p>
        </p:txBody>
      </p:sp>
    </p:spTree>
    <p:extLst>
      <p:ext uri="{BB962C8B-B14F-4D97-AF65-F5344CB8AC3E}">
        <p14:creationId xmlns:p14="http://schemas.microsoft.com/office/powerpoint/2010/main" val="12954111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Quote Blue">
    <p:bg>
      <p:bgPr>
        <a:solidFill>
          <a:schemeClr val="accent1"/>
        </a:solidFill>
        <a:effectLst/>
      </p:bgPr>
    </p:bg>
    <p:spTree>
      <p:nvGrpSpPr>
        <p:cNvPr id="1" name=""/>
        <p:cNvGrpSpPr/>
        <p:nvPr/>
      </p:nvGrpSpPr>
      <p:grpSpPr>
        <a:xfrm>
          <a:off x="0" y="0"/>
          <a:ext cx="0" cy="0"/>
          <a:chOff x="0" y="0"/>
          <a:chExt cx="0" cy="0"/>
        </a:xfrm>
      </p:grpSpPr>
      <p:sp>
        <p:nvSpPr>
          <p:cNvPr id="44" name="Text Placeholder 43">
            <a:extLst>
              <a:ext uri="{FF2B5EF4-FFF2-40B4-BE49-F238E27FC236}">
                <a16:creationId xmlns:a16="http://schemas.microsoft.com/office/drawing/2014/main" id="{03C477BE-D0D7-4C03-AB42-77F4B84445FA}"/>
              </a:ext>
            </a:extLst>
          </p:cNvPr>
          <p:cNvSpPr>
            <a:spLocks noGrp="1"/>
          </p:cNvSpPr>
          <p:nvPr>
            <p:ph type="body" sz="quarter" idx="10" hasCustomPrompt="1"/>
          </p:nvPr>
        </p:nvSpPr>
        <p:spPr bwMode="black">
          <a:xfrm>
            <a:off x="481808" y="6171314"/>
            <a:ext cx="2623343" cy="236312"/>
          </a:xfrm>
        </p:spPr>
        <p:txBody>
          <a:bodyPr/>
          <a:lstStyle>
            <a:lvl1pPr marL="0" indent="0">
              <a:lnSpc>
                <a:spcPct val="114000"/>
              </a:lnSpc>
              <a:spcBef>
                <a:spcPts val="0"/>
              </a:spcBef>
              <a:buNone/>
              <a:defRPr sz="1400" b="1">
                <a:solidFill>
                  <a:schemeClr val="bg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a:t>Quote attribution </a:t>
            </a:r>
          </a:p>
        </p:txBody>
      </p:sp>
      <p:sp>
        <p:nvSpPr>
          <p:cNvPr id="48" name="Text Placeholder 47">
            <a:extLst>
              <a:ext uri="{FF2B5EF4-FFF2-40B4-BE49-F238E27FC236}">
                <a16:creationId xmlns:a16="http://schemas.microsoft.com/office/drawing/2014/main" id="{F41400D9-5427-4CCF-8EC3-EDC18DC1C8FE}"/>
              </a:ext>
            </a:extLst>
          </p:cNvPr>
          <p:cNvSpPr>
            <a:spLocks noGrp="1"/>
          </p:cNvSpPr>
          <p:nvPr>
            <p:ph type="body" sz="quarter" idx="11" hasCustomPrompt="1"/>
          </p:nvPr>
        </p:nvSpPr>
        <p:spPr bwMode="black">
          <a:xfrm>
            <a:off x="3340102" y="6171314"/>
            <a:ext cx="2613026" cy="236312"/>
          </a:xfrm>
        </p:spPr>
        <p:txBody>
          <a:bodyPr/>
          <a:lstStyle>
            <a:lvl1pPr marL="0" indent="0">
              <a:lnSpc>
                <a:spcPct val="114000"/>
              </a:lnSpc>
              <a:buNone/>
              <a:defRPr sz="1400">
                <a:solidFill>
                  <a:schemeClr val="bg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a:t>Title/source</a:t>
            </a:r>
          </a:p>
        </p:txBody>
      </p:sp>
      <p:sp>
        <p:nvSpPr>
          <p:cNvPr id="50" name="Text Placeholder 49">
            <a:extLst>
              <a:ext uri="{FF2B5EF4-FFF2-40B4-BE49-F238E27FC236}">
                <a16:creationId xmlns:a16="http://schemas.microsoft.com/office/drawing/2014/main" id="{4D2C86BC-DD41-43F8-B440-D5D76422C6C0}"/>
              </a:ext>
            </a:extLst>
          </p:cNvPr>
          <p:cNvSpPr>
            <a:spLocks noGrp="1"/>
          </p:cNvSpPr>
          <p:nvPr>
            <p:ph type="body" sz="quarter" idx="12" hasCustomPrompt="1"/>
          </p:nvPr>
        </p:nvSpPr>
        <p:spPr bwMode="black">
          <a:xfrm>
            <a:off x="495300" y="395662"/>
            <a:ext cx="10222231" cy="4122848"/>
          </a:xfrm>
        </p:spPr>
        <p:txBody>
          <a:bodyPr/>
          <a:lstStyle>
            <a:lvl1pPr marL="0" indent="0">
              <a:lnSpc>
                <a:spcPct val="99000"/>
              </a:lnSpc>
              <a:spcBef>
                <a:spcPts val="1200"/>
              </a:spcBef>
              <a:buFont typeface="Microsoft Sans Serif" panose="020B0604020202020204" pitchFamily="34" charset="0"/>
              <a:buChar char="​"/>
              <a:defRPr sz="6398">
                <a:solidFill>
                  <a:schemeClr val="bg1"/>
                </a:solidFill>
              </a:defRPr>
            </a:lvl1pPr>
            <a:lvl2pPr marL="0" indent="0">
              <a:lnSpc>
                <a:spcPct val="86000"/>
              </a:lnSpc>
              <a:spcBef>
                <a:spcPts val="1200"/>
              </a:spcBef>
              <a:buFont typeface="Microsoft Sans Serif" panose="020B0604020202020204" pitchFamily="34" charset="0"/>
              <a:buNone/>
              <a:defRPr sz="5498">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399">
                <a:solidFill>
                  <a:schemeClr val="bg1"/>
                </a:solidFill>
              </a:defRPr>
            </a:lvl3pPr>
            <a:lvl4pPr marL="0" indent="0">
              <a:lnSpc>
                <a:spcPct val="88000"/>
              </a:lnSpc>
              <a:spcBef>
                <a:spcPts val="1200"/>
              </a:spcBef>
              <a:buFont typeface="Microsoft Sans Serif" panose="020B0604020202020204" pitchFamily="34" charset="0"/>
              <a:buChar char="​"/>
              <a:defRPr sz="3399">
                <a:solidFill>
                  <a:schemeClr val="bg1"/>
                </a:solidFill>
              </a:defRPr>
            </a:lvl4pPr>
            <a:lvl5pPr marL="0" indent="0">
              <a:lnSpc>
                <a:spcPct val="89000"/>
              </a:lnSpc>
              <a:spcBef>
                <a:spcPts val="1200"/>
              </a:spcBef>
              <a:buFont typeface="Microsoft Sans Serif" panose="020B0604020202020204" pitchFamily="34" charset="0"/>
              <a:buNone/>
              <a:defRPr sz="2799">
                <a:solidFill>
                  <a:schemeClr val="bg1"/>
                </a:solidFill>
              </a:defRPr>
            </a:lvl5pPr>
            <a:lvl6pPr>
              <a:lnSpc>
                <a:spcPct val="94000"/>
              </a:lnSpc>
              <a:defRPr sz="2399">
                <a:solidFill>
                  <a:schemeClr val="bg1"/>
                </a:solidFill>
              </a:defRPr>
            </a:lvl6pPr>
            <a:lvl7pPr>
              <a:lnSpc>
                <a:spcPct val="88000"/>
              </a:lnSpc>
              <a:defRPr sz="6798">
                <a:solidFill>
                  <a:schemeClr val="bg1"/>
                </a:solidFill>
              </a:defRPr>
            </a:lvl7pPr>
            <a:lvl8pPr>
              <a:lnSpc>
                <a:spcPct val="84000"/>
              </a:lnSpc>
              <a:defRPr sz="8897">
                <a:solidFill>
                  <a:schemeClr val="bg1"/>
                </a:solidFill>
              </a:defRPr>
            </a:lvl8pPr>
            <a:lvl9pPr>
              <a:lnSpc>
                <a:spcPct val="84000"/>
              </a:lnSpc>
              <a:buNone/>
              <a:defRPr sz="10997">
                <a:solidFill>
                  <a:schemeClr val="bg1"/>
                </a:solidFill>
              </a:defRPr>
            </a:lvl9pPr>
          </a:lstStyle>
          <a:p>
            <a:pPr lvl="0"/>
            <a:r>
              <a:rPr lang="en-US"/>
              <a:t>Large quote</a:t>
            </a:r>
          </a:p>
        </p:txBody>
      </p:sp>
      <p:sp useBgFill="1">
        <p:nvSpPr>
          <p:cNvPr id="2" name="Oval 1">
            <a:extLst>
              <a:ext uri="{FF2B5EF4-FFF2-40B4-BE49-F238E27FC236}">
                <a16:creationId xmlns:a16="http://schemas.microsoft.com/office/drawing/2014/main" id="{0E49FEFF-B60C-496C-AD02-38AB5B442C06}"/>
              </a:ext>
            </a:extLst>
          </p:cNvPr>
          <p:cNvSpPr/>
          <p:nvPr userDrawn="1"/>
        </p:nvSpPr>
        <p:spPr bwMode="black">
          <a:xfrm>
            <a:off x="11320041" y="6238425"/>
            <a:ext cx="613458" cy="50303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err="1"/>
          </a:p>
        </p:txBody>
      </p:sp>
      <p:sp>
        <p:nvSpPr>
          <p:cNvPr id="8" name="TextBox 7"/>
          <p:cNvSpPr txBox="1"/>
          <p:nvPr userDrawn="1"/>
        </p:nvSpPr>
        <p:spPr>
          <a:xfrm>
            <a:off x="11571633" y="6528118"/>
            <a:ext cx="125067"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126"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126" rtl="0" eaLnBrk="1" latinLnBrk="0" hangingPunct="1">
                <a:lnSpc>
                  <a:spcPct val="125000"/>
                </a:lnSpc>
              </a:pPr>
              <a:t>‹#›</a:t>
            </a:fld>
            <a:endParaRPr lang="en-US" sz="800" kern="1200">
              <a:solidFill>
                <a:schemeClr val="bg1"/>
              </a:solidFill>
              <a:latin typeface="+mn-lt"/>
              <a:ea typeface="+mn-ea"/>
              <a:cs typeface="+mn-cs"/>
            </a:endParaRPr>
          </a:p>
        </p:txBody>
      </p:sp>
      <p:sp>
        <p:nvSpPr>
          <p:cNvPr id="9" name="TextBox 8">
            <a:extLst>
              <a:ext uri="{FF2B5EF4-FFF2-40B4-BE49-F238E27FC236}">
                <a16:creationId xmlns:a16="http://schemas.microsoft.com/office/drawing/2014/main" id="{0F3F9955-6D40-40CB-9598-DA1B66F492A6}"/>
              </a:ext>
            </a:extLst>
          </p:cNvPr>
          <p:cNvSpPr txBox="1"/>
          <p:nvPr userDrawn="1"/>
        </p:nvSpPr>
        <p:spPr>
          <a:xfrm>
            <a:off x="7152962" y="6532197"/>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sz="800">
                <a:solidFill>
                  <a:schemeClr val="accent2">
                    <a:lumMod val="60000"/>
                    <a:lumOff val="40000"/>
                  </a:schemeClr>
                </a:solidFill>
              </a:rPr>
              <a:t>Confidential and Proprietary — Qualcomm Technologies, Inc. and/or its affiliated companies.</a:t>
            </a:r>
          </a:p>
        </p:txBody>
      </p:sp>
    </p:spTree>
    <p:extLst>
      <p:ext uri="{BB962C8B-B14F-4D97-AF65-F5344CB8AC3E}">
        <p14:creationId xmlns:p14="http://schemas.microsoft.com/office/powerpoint/2010/main" val="1773659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CDD6F-60F7-2C74-B73C-2901EB327D1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680E8DE-2C80-9687-3BF5-A216A2B4225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F01F0B-B30B-8CC2-05F9-D81A34EC66C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F66549-27BA-01BA-326A-719C523144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01236A-BC43-37A4-3FED-E2A334019BB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23944A2-09F3-EFBC-955C-E018B34951D0}"/>
              </a:ext>
            </a:extLst>
          </p:cNvPr>
          <p:cNvSpPr>
            <a:spLocks noGrp="1"/>
          </p:cNvSpPr>
          <p:nvPr>
            <p:ph type="dt" sz="half" idx="10"/>
          </p:nvPr>
        </p:nvSpPr>
        <p:spPr/>
        <p:txBody>
          <a:bodyPr/>
          <a:lstStyle/>
          <a:p>
            <a:fld id="{7C209890-3C2D-441B-B123-CBEAC8E0A86D}" type="datetimeFigureOut">
              <a:rPr lang="en-US" smtClean="0"/>
              <a:t>10/25/2023</a:t>
            </a:fld>
            <a:endParaRPr lang="en-US"/>
          </a:p>
        </p:txBody>
      </p:sp>
      <p:sp>
        <p:nvSpPr>
          <p:cNvPr id="8" name="Footer Placeholder 7">
            <a:extLst>
              <a:ext uri="{FF2B5EF4-FFF2-40B4-BE49-F238E27FC236}">
                <a16:creationId xmlns:a16="http://schemas.microsoft.com/office/drawing/2014/main" id="{540309D9-5ECC-C0E3-35A8-664B8F90E80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6855AC7-BFCC-E2CA-AAF8-F489ABC6D98C}"/>
              </a:ext>
            </a:extLst>
          </p:cNvPr>
          <p:cNvSpPr>
            <a:spLocks noGrp="1"/>
          </p:cNvSpPr>
          <p:nvPr>
            <p:ph type="sldNum" sz="quarter" idx="12"/>
          </p:nvPr>
        </p:nvSpPr>
        <p:spPr/>
        <p:txBody>
          <a:bodyPr/>
          <a:lstStyle/>
          <a:p>
            <a:fld id="{B7A59959-4464-463B-AB12-F025545A00CF}" type="slidenum">
              <a:rPr lang="en-US" smtClean="0"/>
              <a:t>‹#›</a:t>
            </a:fld>
            <a:endParaRPr lang="en-US"/>
          </a:p>
        </p:txBody>
      </p:sp>
    </p:spTree>
    <p:extLst>
      <p:ext uri="{BB962C8B-B14F-4D97-AF65-F5344CB8AC3E}">
        <p14:creationId xmlns:p14="http://schemas.microsoft.com/office/powerpoint/2010/main" val="89936584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Quote Light Blue">
    <p:bg>
      <p:bgPr>
        <a:solidFill>
          <a:schemeClr val="accent2"/>
        </a:solidFill>
        <a:effectLst/>
      </p:bgPr>
    </p:bg>
    <p:spTree>
      <p:nvGrpSpPr>
        <p:cNvPr id="1" name=""/>
        <p:cNvGrpSpPr/>
        <p:nvPr/>
      </p:nvGrpSpPr>
      <p:grpSpPr>
        <a:xfrm>
          <a:off x="0" y="0"/>
          <a:ext cx="0" cy="0"/>
          <a:chOff x="0" y="0"/>
          <a:chExt cx="0" cy="0"/>
        </a:xfrm>
      </p:grpSpPr>
      <p:sp>
        <p:nvSpPr>
          <p:cNvPr id="44" name="Text Placeholder 43">
            <a:extLst>
              <a:ext uri="{FF2B5EF4-FFF2-40B4-BE49-F238E27FC236}">
                <a16:creationId xmlns:a16="http://schemas.microsoft.com/office/drawing/2014/main" id="{03C477BE-D0D7-4C03-AB42-77F4B84445FA}"/>
              </a:ext>
            </a:extLst>
          </p:cNvPr>
          <p:cNvSpPr>
            <a:spLocks noGrp="1"/>
          </p:cNvSpPr>
          <p:nvPr>
            <p:ph type="body" sz="quarter" idx="10" hasCustomPrompt="1"/>
          </p:nvPr>
        </p:nvSpPr>
        <p:spPr bwMode="black">
          <a:xfrm>
            <a:off x="481808" y="6171314"/>
            <a:ext cx="2623343" cy="236312"/>
          </a:xfrm>
        </p:spPr>
        <p:txBody>
          <a:bodyPr/>
          <a:lstStyle>
            <a:lvl1pPr marL="0" indent="0">
              <a:lnSpc>
                <a:spcPct val="114000"/>
              </a:lnSpc>
              <a:spcBef>
                <a:spcPts val="0"/>
              </a:spcBef>
              <a:buNone/>
              <a:defRPr sz="1400" b="1">
                <a:solidFill>
                  <a:schemeClr val="bg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a:t>Quote attribution </a:t>
            </a:r>
          </a:p>
        </p:txBody>
      </p:sp>
      <p:sp>
        <p:nvSpPr>
          <p:cNvPr id="48" name="Text Placeholder 47">
            <a:extLst>
              <a:ext uri="{FF2B5EF4-FFF2-40B4-BE49-F238E27FC236}">
                <a16:creationId xmlns:a16="http://schemas.microsoft.com/office/drawing/2014/main" id="{F41400D9-5427-4CCF-8EC3-EDC18DC1C8FE}"/>
              </a:ext>
            </a:extLst>
          </p:cNvPr>
          <p:cNvSpPr>
            <a:spLocks noGrp="1"/>
          </p:cNvSpPr>
          <p:nvPr>
            <p:ph type="body" sz="quarter" idx="11" hasCustomPrompt="1"/>
          </p:nvPr>
        </p:nvSpPr>
        <p:spPr bwMode="black">
          <a:xfrm>
            <a:off x="3340102" y="6171314"/>
            <a:ext cx="2613026" cy="236312"/>
          </a:xfrm>
        </p:spPr>
        <p:txBody>
          <a:bodyPr/>
          <a:lstStyle>
            <a:lvl1pPr marL="0" indent="0">
              <a:lnSpc>
                <a:spcPct val="114000"/>
              </a:lnSpc>
              <a:buNone/>
              <a:defRPr sz="1400">
                <a:solidFill>
                  <a:schemeClr val="bg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a:t>Title/source</a:t>
            </a:r>
          </a:p>
        </p:txBody>
      </p:sp>
      <p:sp>
        <p:nvSpPr>
          <p:cNvPr id="50" name="Text Placeholder 49">
            <a:extLst>
              <a:ext uri="{FF2B5EF4-FFF2-40B4-BE49-F238E27FC236}">
                <a16:creationId xmlns:a16="http://schemas.microsoft.com/office/drawing/2014/main" id="{4D2C86BC-DD41-43F8-B440-D5D76422C6C0}"/>
              </a:ext>
            </a:extLst>
          </p:cNvPr>
          <p:cNvSpPr>
            <a:spLocks noGrp="1"/>
          </p:cNvSpPr>
          <p:nvPr>
            <p:ph type="body" sz="quarter" idx="12" hasCustomPrompt="1"/>
          </p:nvPr>
        </p:nvSpPr>
        <p:spPr bwMode="black">
          <a:xfrm>
            <a:off x="495300" y="395662"/>
            <a:ext cx="10222231" cy="4122848"/>
          </a:xfrm>
        </p:spPr>
        <p:txBody>
          <a:bodyPr/>
          <a:lstStyle>
            <a:lvl1pPr marL="0" indent="0">
              <a:lnSpc>
                <a:spcPct val="99000"/>
              </a:lnSpc>
              <a:spcBef>
                <a:spcPts val="1200"/>
              </a:spcBef>
              <a:buFont typeface="Microsoft Sans Serif" panose="020B0604020202020204" pitchFamily="34" charset="0"/>
              <a:buChar char="​"/>
              <a:defRPr sz="6398">
                <a:solidFill>
                  <a:schemeClr val="bg1"/>
                </a:solidFill>
              </a:defRPr>
            </a:lvl1pPr>
            <a:lvl2pPr marL="0" indent="0">
              <a:lnSpc>
                <a:spcPct val="86000"/>
              </a:lnSpc>
              <a:spcBef>
                <a:spcPts val="1200"/>
              </a:spcBef>
              <a:buFont typeface="Microsoft Sans Serif" panose="020B0604020202020204" pitchFamily="34" charset="0"/>
              <a:buNone/>
              <a:defRPr sz="5498">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399">
                <a:solidFill>
                  <a:schemeClr val="bg1"/>
                </a:solidFill>
              </a:defRPr>
            </a:lvl3pPr>
            <a:lvl4pPr marL="0" indent="0">
              <a:lnSpc>
                <a:spcPct val="88000"/>
              </a:lnSpc>
              <a:spcBef>
                <a:spcPts val="1200"/>
              </a:spcBef>
              <a:buFont typeface="Microsoft Sans Serif" panose="020B0604020202020204" pitchFamily="34" charset="0"/>
              <a:buChar char="​"/>
              <a:defRPr sz="3399">
                <a:solidFill>
                  <a:schemeClr val="bg1"/>
                </a:solidFill>
              </a:defRPr>
            </a:lvl4pPr>
            <a:lvl5pPr marL="0" indent="0">
              <a:lnSpc>
                <a:spcPct val="89000"/>
              </a:lnSpc>
              <a:spcBef>
                <a:spcPts val="1200"/>
              </a:spcBef>
              <a:buFont typeface="Microsoft Sans Serif" panose="020B0604020202020204" pitchFamily="34" charset="0"/>
              <a:buNone/>
              <a:defRPr sz="2799">
                <a:solidFill>
                  <a:schemeClr val="bg1"/>
                </a:solidFill>
              </a:defRPr>
            </a:lvl5pPr>
            <a:lvl6pPr>
              <a:lnSpc>
                <a:spcPct val="94000"/>
              </a:lnSpc>
              <a:defRPr sz="2399">
                <a:solidFill>
                  <a:schemeClr val="bg1"/>
                </a:solidFill>
              </a:defRPr>
            </a:lvl6pPr>
            <a:lvl7pPr>
              <a:lnSpc>
                <a:spcPct val="88000"/>
              </a:lnSpc>
              <a:defRPr sz="6798">
                <a:solidFill>
                  <a:schemeClr val="bg1"/>
                </a:solidFill>
              </a:defRPr>
            </a:lvl7pPr>
            <a:lvl8pPr>
              <a:lnSpc>
                <a:spcPct val="84000"/>
              </a:lnSpc>
              <a:defRPr sz="8897">
                <a:solidFill>
                  <a:schemeClr val="bg1"/>
                </a:solidFill>
              </a:defRPr>
            </a:lvl8pPr>
            <a:lvl9pPr>
              <a:lnSpc>
                <a:spcPct val="84000"/>
              </a:lnSpc>
              <a:buNone/>
              <a:defRPr sz="10997">
                <a:solidFill>
                  <a:schemeClr val="bg1"/>
                </a:solidFill>
              </a:defRPr>
            </a:lvl9pPr>
          </a:lstStyle>
          <a:p>
            <a:pPr lvl="0"/>
            <a:r>
              <a:rPr lang="en-US"/>
              <a:t>Large quote</a:t>
            </a:r>
          </a:p>
        </p:txBody>
      </p:sp>
      <p:sp useBgFill="1">
        <p:nvSpPr>
          <p:cNvPr id="6" name="Oval 5">
            <a:extLst>
              <a:ext uri="{FF2B5EF4-FFF2-40B4-BE49-F238E27FC236}">
                <a16:creationId xmlns:a16="http://schemas.microsoft.com/office/drawing/2014/main" id="{CF6F9DF9-E096-445A-905D-2AB90039115C}"/>
              </a:ext>
            </a:extLst>
          </p:cNvPr>
          <p:cNvSpPr/>
          <p:nvPr userDrawn="1"/>
        </p:nvSpPr>
        <p:spPr bwMode="black">
          <a:xfrm>
            <a:off x="11320041" y="6238425"/>
            <a:ext cx="613458" cy="50303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err="1"/>
          </a:p>
        </p:txBody>
      </p:sp>
      <p:sp>
        <p:nvSpPr>
          <p:cNvPr id="8" name="TextBox 7"/>
          <p:cNvSpPr txBox="1"/>
          <p:nvPr userDrawn="1"/>
        </p:nvSpPr>
        <p:spPr>
          <a:xfrm>
            <a:off x="11571633" y="6528118"/>
            <a:ext cx="125067"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126"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126" rtl="0" eaLnBrk="1" latinLnBrk="0" hangingPunct="1">
                <a:lnSpc>
                  <a:spcPct val="125000"/>
                </a:lnSpc>
              </a:pPr>
              <a:t>‹#›</a:t>
            </a:fld>
            <a:endParaRPr lang="en-US" sz="800" kern="1200">
              <a:solidFill>
                <a:schemeClr val="bg1"/>
              </a:solidFill>
              <a:latin typeface="+mn-lt"/>
              <a:ea typeface="+mn-ea"/>
              <a:cs typeface="+mn-cs"/>
            </a:endParaRPr>
          </a:p>
        </p:txBody>
      </p:sp>
      <p:sp>
        <p:nvSpPr>
          <p:cNvPr id="9" name="TextBox 8">
            <a:extLst>
              <a:ext uri="{FF2B5EF4-FFF2-40B4-BE49-F238E27FC236}">
                <a16:creationId xmlns:a16="http://schemas.microsoft.com/office/drawing/2014/main" id="{F2D1CEC8-3815-48A6-8873-2FFF48E42BEC}"/>
              </a:ext>
            </a:extLst>
          </p:cNvPr>
          <p:cNvSpPr txBox="1"/>
          <p:nvPr userDrawn="1"/>
        </p:nvSpPr>
        <p:spPr>
          <a:xfrm>
            <a:off x="7152962" y="6532197"/>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sz="800">
                <a:solidFill>
                  <a:schemeClr val="accent1"/>
                </a:solidFill>
              </a:rPr>
              <a:t>Confidential and Proprietary — Qualcomm Technologies, Inc. and/or its affiliated companies.</a:t>
            </a:r>
          </a:p>
        </p:txBody>
      </p:sp>
    </p:spTree>
    <p:extLst>
      <p:ext uri="{BB962C8B-B14F-4D97-AF65-F5344CB8AC3E}">
        <p14:creationId xmlns:p14="http://schemas.microsoft.com/office/powerpoint/2010/main" val="998757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Quote Green">
    <p:bg>
      <p:bgPr>
        <a:solidFill>
          <a:schemeClr val="accent3"/>
        </a:solidFill>
        <a:effectLst/>
      </p:bgPr>
    </p:bg>
    <p:spTree>
      <p:nvGrpSpPr>
        <p:cNvPr id="1" name=""/>
        <p:cNvGrpSpPr/>
        <p:nvPr/>
      </p:nvGrpSpPr>
      <p:grpSpPr>
        <a:xfrm>
          <a:off x="0" y="0"/>
          <a:ext cx="0" cy="0"/>
          <a:chOff x="0" y="0"/>
          <a:chExt cx="0" cy="0"/>
        </a:xfrm>
      </p:grpSpPr>
      <p:sp>
        <p:nvSpPr>
          <p:cNvPr id="44" name="Text Placeholder 43">
            <a:extLst>
              <a:ext uri="{FF2B5EF4-FFF2-40B4-BE49-F238E27FC236}">
                <a16:creationId xmlns:a16="http://schemas.microsoft.com/office/drawing/2014/main" id="{03C477BE-D0D7-4C03-AB42-77F4B84445FA}"/>
              </a:ext>
            </a:extLst>
          </p:cNvPr>
          <p:cNvSpPr>
            <a:spLocks noGrp="1"/>
          </p:cNvSpPr>
          <p:nvPr>
            <p:ph type="body" sz="quarter" idx="10" hasCustomPrompt="1"/>
          </p:nvPr>
        </p:nvSpPr>
        <p:spPr bwMode="black">
          <a:xfrm>
            <a:off x="481808" y="6171314"/>
            <a:ext cx="2623343" cy="236312"/>
          </a:xfrm>
        </p:spPr>
        <p:txBody>
          <a:bodyPr/>
          <a:lstStyle>
            <a:lvl1pPr marL="0" indent="0">
              <a:lnSpc>
                <a:spcPct val="114000"/>
              </a:lnSpc>
              <a:spcBef>
                <a:spcPts val="0"/>
              </a:spcBef>
              <a:buNone/>
              <a:defRPr sz="1400" b="1">
                <a:solidFill>
                  <a:schemeClr val="bg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a:t>Quote attribution </a:t>
            </a:r>
          </a:p>
        </p:txBody>
      </p:sp>
      <p:sp>
        <p:nvSpPr>
          <p:cNvPr id="48" name="Text Placeholder 47">
            <a:extLst>
              <a:ext uri="{FF2B5EF4-FFF2-40B4-BE49-F238E27FC236}">
                <a16:creationId xmlns:a16="http://schemas.microsoft.com/office/drawing/2014/main" id="{F41400D9-5427-4CCF-8EC3-EDC18DC1C8FE}"/>
              </a:ext>
            </a:extLst>
          </p:cNvPr>
          <p:cNvSpPr>
            <a:spLocks noGrp="1"/>
          </p:cNvSpPr>
          <p:nvPr>
            <p:ph type="body" sz="quarter" idx="11" hasCustomPrompt="1"/>
          </p:nvPr>
        </p:nvSpPr>
        <p:spPr bwMode="black">
          <a:xfrm>
            <a:off x="3340102" y="6171314"/>
            <a:ext cx="2613026" cy="236312"/>
          </a:xfrm>
        </p:spPr>
        <p:txBody>
          <a:bodyPr/>
          <a:lstStyle>
            <a:lvl1pPr marL="0" indent="0">
              <a:lnSpc>
                <a:spcPct val="114000"/>
              </a:lnSpc>
              <a:buNone/>
              <a:defRPr sz="1400">
                <a:solidFill>
                  <a:schemeClr val="bg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a:t>Title/source</a:t>
            </a:r>
          </a:p>
        </p:txBody>
      </p:sp>
      <p:sp>
        <p:nvSpPr>
          <p:cNvPr id="50" name="Text Placeholder 49">
            <a:extLst>
              <a:ext uri="{FF2B5EF4-FFF2-40B4-BE49-F238E27FC236}">
                <a16:creationId xmlns:a16="http://schemas.microsoft.com/office/drawing/2014/main" id="{4D2C86BC-DD41-43F8-B440-D5D76422C6C0}"/>
              </a:ext>
            </a:extLst>
          </p:cNvPr>
          <p:cNvSpPr>
            <a:spLocks noGrp="1"/>
          </p:cNvSpPr>
          <p:nvPr>
            <p:ph type="body" sz="quarter" idx="12" hasCustomPrompt="1"/>
          </p:nvPr>
        </p:nvSpPr>
        <p:spPr bwMode="black">
          <a:xfrm>
            <a:off x="495300" y="395662"/>
            <a:ext cx="10222231" cy="4122848"/>
          </a:xfrm>
        </p:spPr>
        <p:txBody>
          <a:bodyPr/>
          <a:lstStyle>
            <a:lvl1pPr marL="0" indent="0">
              <a:lnSpc>
                <a:spcPct val="99000"/>
              </a:lnSpc>
              <a:spcBef>
                <a:spcPts val="1200"/>
              </a:spcBef>
              <a:buFont typeface="Microsoft Sans Serif" panose="020B0604020202020204" pitchFamily="34" charset="0"/>
              <a:buChar char="​"/>
              <a:defRPr sz="6398">
                <a:solidFill>
                  <a:schemeClr val="bg1"/>
                </a:solidFill>
              </a:defRPr>
            </a:lvl1pPr>
            <a:lvl2pPr marL="0" indent="0">
              <a:lnSpc>
                <a:spcPct val="86000"/>
              </a:lnSpc>
              <a:spcBef>
                <a:spcPts val="1200"/>
              </a:spcBef>
              <a:buFont typeface="Microsoft Sans Serif" panose="020B0604020202020204" pitchFamily="34" charset="0"/>
              <a:buNone/>
              <a:defRPr sz="5498">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399">
                <a:solidFill>
                  <a:schemeClr val="bg1"/>
                </a:solidFill>
              </a:defRPr>
            </a:lvl3pPr>
            <a:lvl4pPr marL="0" indent="0">
              <a:lnSpc>
                <a:spcPct val="88000"/>
              </a:lnSpc>
              <a:spcBef>
                <a:spcPts val="1200"/>
              </a:spcBef>
              <a:buFont typeface="Microsoft Sans Serif" panose="020B0604020202020204" pitchFamily="34" charset="0"/>
              <a:buChar char="​"/>
              <a:defRPr sz="3399">
                <a:solidFill>
                  <a:schemeClr val="bg1"/>
                </a:solidFill>
              </a:defRPr>
            </a:lvl4pPr>
            <a:lvl5pPr marL="0" indent="0">
              <a:lnSpc>
                <a:spcPct val="89000"/>
              </a:lnSpc>
              <a:spcBef>
                <a:spcPts val="1200"/>
              </a:spcBef>
              <a:buFont typeface="Microsoft Sans Serif" panose="020B0604020202020204" pitchFamily="34" charset="0"/>
              <a:buNone/>
              <a:defRPr sz="2799">
                <a:solidFill>
                  <a:schemeClr val="bg1"/>
                </a:solidFill>
              </a:defRPr>
            </a:lvl5pPr>
            <a:lvl6pPr>
              <a:lnSpc>
                <a:spcPct val="94000"/>
              </a:lnSpc>
              <a:defRPr sz="2399">
                <a:solidFill>
                  <a:schemeClr val="bg1"/>
                </a:solidFill>
              </a:defRPr>
            </a:lvl6pPr>
            <a:lvl7pPr>
              <a:lnSpc>
                <a:spcPct val="88000"/>
              </a:lnSpc>
              <a:defRPr sz="6798">
                <a:solidFill>
                  <a:schemeClr val="bg1"/>
                </a:solidFill>
              </a:defRPr>
            </a:lvl7pPr>
            <a:lvl8pPr>
              <a:lnSpc>
                <a:spcPct val="84000"/>
              </a:lnSpc>
              <a:defRPr sz="8897">
                <a:solidFill>
                  <a:schemeClr val="bg1"/>
                </a:solidFill>
              </a:defRPr>
            </a:lvl8pPr>
            <a:lvl9pPr>
              <a:lnSpc>
                <a:spcPct val="84000"/>
              </a:lnSpc>
              <a:buNone/>
              <a:defRPr sz="10997">
                <a:solidFill>
                  <a:schemeClr val="bg1"/>
                </a:solidFill>
              </a:defRPr>
            </a:lvl9pPr>
          </a:lstStyle>
          <a:p>
            <a:pPr lvl="0"/>
            <a:r>
              <a:rPr lang="en-US"/>
              <a:t>Large quote</a:t>
            </a:r>
          </a:p>
        </p:txBody>
      </p:sp>
      <p:sp useBgFill="1">
        <p:nvSpPr>
          <p:cNvPr id="6" name="Oval 5">
            <a:extLst>
              <a:ext uri="{FF2B5EF4-FFF2-40B4-BE49-F238E27FC236}">
                <a16:creationId xmlns:a16="http://schemas.microsoft.com/office/drawing/2014/main" id="{912CABFA-1146-4C26-A7A8-8BE5726010EB}"/>
              </a:ext>
            </a:extLst>
          </p:cNvPr>
          <p:cNvSpPr/>
          <p:nvPr userDrawn="1"/>
        </p:nvSpPr>
        <p:spPr bwMode="black">
          <a:xfrm>
            <a:off x="11320041" y="6238425"/>
            <a:ext cx="613458" cy="50303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err="1"/>
          </a:p>
        </p:txBody>
      </p:sp>
      <p:sp>
        <p:nvSpPr>
          <p:cNvPr id="8" name="TextBox 7"/>
          <p:cNvSpPr txBox="1"/>
          <p:nvPr userDrawn="1"/>
        </p:nvSpPr>
        <p:spPr>
          <a:xfrm>
            <a:off x="11571633" y="6528118"/>
            <a:ext cx="125067"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126"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126" rtl="0" eaLnBrk="1" latinLnBrk="0" hangingPunct="1">
                <a:lnSpc>
                  <a:spcPct val="125000"/>
                </a:lnSpc>
              </a:pPr>
              <a:t>‹#›</a:t>
            </a:fld>
            <a:endParaRPr lang="en-US" sz="800" kern="1200">
              <a:solidFill>
                <a:schemeClr val="bg1"/>
              </a:solidFill>
              <a:latin typeface="+mn-lt"/>
              <a:ea typeface="+mn-ea"/>
              <a:cs typeface="+mn-cs"/>
            </a:endParaRPr>
          </a:p>
        </p:txBody>
      </p:sp>
      <p:sp>
        <p:nvSpPr>
          <p:cNvPr id="9" name="TextBox 8">
            <a:extLst>
              <a:ext uri="{FF2B5EF4-FFF2-40B4-BE49-F238E27FC236}">
                <a16:creationId xmlns:a16="http://schemas.microsoft.com/office/drawing/2014/main" id="{6931AB71-B7A8-4239-8132-4A6F130411A8}"/>
              </a:ext>
            </a:extLst>
          </p:cNvPr>
          <p:cNvSpPr txBox="1"/>
          <p:nvPr userDrawn="1"/>
        </p:nvSpPr>
        <p:spPr>
          <a:xfrm>
            <a:off x="7152962" y="6532197"/>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sz="800">
                <a:solidFill>
                  <a:schemeClr val="accent3">
                    <a:lumMod val="40000"/>
                    <a:lumOff val="60000"/>
                  </a:schemeClr>
                </a:solidFill>
              </a:rPr>
              <a:t>Confidential and Proprietary — Qualcomm Technologies, Inc. and/or its affiliated companies.</a:t>
            </a:r>
          </a:p>
        </p:txBody>
      </p:sp>
    </p:spTree>
    <p:extLst>
      <p:ext uri="{BB962C8B-B14F-4D97-AF65-F5344CB8AC3E}">
        <p14:creationId xmlns:p14="http://schemas.microsoft.com/office/powerpoint/2010/main" val="27534775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Quote Gray">
    <p:bg>
      <p:bgPr>
        <a:solidFill>
          <a:schemeClr val="accent5"/>
        </a:solidFill>
        <a:effectLst/>
      </p:bgPr>
    </p:bg>
    <p:spTree>
      <p:nvGrpSpPr>
        <p:cNvPr id="1" name=""/>
        <p:cNvGrpSpPr/>
        <p:nvPr/>
      </p:nvGrpSpPr>
      <p:grpSpPr>
        <a:xfrm>
          <a:off x="0" y="0"/>
          <a:ext cx="0" cy="0"/>
          <a:chOff x="0" y="0"/>
          <a:chExt cx="0" cy="0"/>
        </a:xfrm>
      </p:grpSpPr>
      <p:sp>
        <p:nvSpPr>
          <p:cNvPr id="44" name="Text Placeholder 43">
            <a:extLst>
              <a:ext uri="{FF2B5EF4-FFF2-40B4-BE49-F238E27FC236}">
                <a16:creationId xmlns:a16="http://schemas.microsoft.com/office/drawing/2014/main" id="{03C477BE-D0D7-4C03-AB42-77F4B84445FA}"/>
              </a:ext>
            </a:extLst>
          </p:cNvPr>
          <p:cNvSpPr>
            <a:spLocks noGrp="1"/>
          </p:cNvSpPr>
          <p:nvPr>
            <p:ph type="body" sz="quarter" idx="10" hasCustomPrompt="1"/>
          </p:nvPr>
        </p:nvSpPr>
        <p:spPr bwMode="black">
          <a:xfrm>
            <a:off x="481808" y="6171314"/>
            <a:ext cx="2623343" cy="236312"/>
          </a:xfrm>
        </p:spPr>
        <p:txBody>
          <a:bodyPr/>
          <a:lstStyle>
            <a:lvl1pPr marL="0" indent="0">
              <a:lnSpc>
                <a:spcPct val="114000"/>
              </a:lnSpc>
              <a:spcBef>
                <a:spcPts val="0"/>
              </a:spcBef>
              <a:buNone/>
              <a:defRPr sz="1400" b="1">
                <a:solidFill>
                  <a:schemeClr val="bg1"/>
                </a:solidFill>
              </a:defRPr>
            </a:lvl1pPr>
            <a:lvl2pPr marL="0" indent="0">
              <a:lnSpc>
                <a:spcPct val="114000"/>
              </a:lnSpc>
              <a:spcBef>
                <a:spcPts val="0"/>
              </a:spcBef>
              <a:buNone/>
              <a:defRPr sz="1400">
                <a:solidFill>
                  <a:schemeClr val="bg1"/>
                </a:solidFill>
              </a:defRPr>
            </a:lvl2pPr>
            <a:lvl3pPr marL="0" indent="0">
              <a:lnSpc>
                <a:spcPct val="114000"/>
              </a:lnSpc>
              <a:spcBef>
                <a:spcPts val="0"/>
              </a:spcBef>
              <a:buNone/>
              <a:defRPr sz="1400">
                <a:solidFill>
                  <a:schemeClr val="bg1"/>
                </a:solidFill>
              </a:defRPr>
            </a:lvl3pPr>
            <a:lvl4pPr marL="0" indent="0">
              <a:lnSpc>
                <a:spcPct val="114000"/>
              </a:lnSpc>
              <a:spcBef>
                <a:spcPts val="0"/>
              </a:spcBef>
              <a:buNone/>
              <a:defRPr sz="1400">
                <a:solidFill>
                  <a:schemeClr val="bg1"/>
                </a:solidFill>
              </a:defRPr>
            </a:lvl4pPr>
            <a:lvl5pPr marL="0" indent="0">
              <a:lnSpc>
                <a:spcPct val="114000"/>
              </a:lnSpc>
              <a:spcBef>
                <a:spcPts val="0"/>
              </a:spcBef>
              <a:buNone/>
              <a:defRPr sz="1400">
                <a:solidFill>
                  <a:schemeClr val="bg1"/>
                </a:solidFill>
              </a:defRPr>
            </a:lvl5pPr>
          </a:lstStyle>
          <a:p>
            <a:pPr lvl="0"/>
            <a:r>
              <a:rPr lang="en-US"/>
              <a:t>Quote attribution </a:t>
            </a:r>
          </a:p>
        </p:txBody>
      </p:sp>
      <p:sp>
        <p:nvSpPr>
          <p:cNvPr id="48" name="Text Placeholder 47">
            <a:extLst>
              <a:ext uri="{FF2B5EF4-FFF2-40B4-BE49-F238E27FC236}">
                <a16:creationId xmlns:a16="http://schemas.microsoft.com/office/drawing/2014/main" id="{F41400D9-5427-4CCF-8EC3-EDC18DC1C8FE}"/>
              </a:ext>
            </a:extLst>
          </p:cNvPr>
          <p:cNvSpPr>
            <a:spLocks noGrp="1"/>
          </p:cNvSpPr>
          <p:nvPr>
            <p:ph type="body" sz="quarter" idx="11" hasCustomPrompt="1"/>
          </p:nvPr>
        </p:nvSpPr>
        <p:spPr bwMode="black">
          <a:xfrm>
            <a:off x="3340102" y="6171314"/>
            <a:ext cx="2613026" cy="236312"/>
          </a:xfrm>
        </p:spPr>
        <p:txBody>
          <a:bodyPr/>
          <a:lstStyle>
            <a:lvl1pPr marL="0" indent="0">
              <a:lnSpc>
                <a:spcPct val="114000"/>
              </a:lnSpc>
              <a:buNone/>
              <a:defRPr sz="1400">
                <a:solidFill>
                  <a:schemeClr val="bg1"/>
                </a:solidFill>
              </a:defRPr>
            </a:lvl1pPr>
            <a:lvl2pPr marL="0" indent="0">
              <a:lnSpc>
                <a:spcPct val="114000"/>
              </a:lnSpc>
              <a:buNone/>
              <a:defRPr sz="1400">
                <a:solidFill>
                  <a:schemeClr val="bg1"/>
                </a:solidFill>
              </a:defRPr>
            </a:lvl2pPr>
            <a:lvl3pPr marL="0" indent="0">
              <a:lnSpc>
                <a:spcPct val="114000"/>
              </a:lnSpc>
              <a:buNone/>
              <a:defRPr sz="1400">
                <a:solidFill>
                  <a:schemeClr val="bg1"/>
                </a:solidFill>
              </a:defRPr>
            </a:lvl3pPr>
            <a:lvl4pPr marL="0" indent="0">
              <a:lnSpc>
                <a:spcPct val="114000"/>
              </a:lnSpc>
              <a:buNone/>
              <a:defRPr sz="1400">
                <a:solidFill>
                  <a:schemeClr val="bg1"/>
                </a:solidFill>
              </a:defRPr>
            </a:lvl4pPr>
            <a:lvl5pPr marL="0" indent="0">
              <a:lnSpc>
                <a:spcPct val="114000"/>
              </a:lnSpc>
              <a:buNone/>
              <a:defRPr sz="1400">
                <a:solidFill>
                  <a:schemeClr val="bg1"/>
                </a:solidFill>
              </a:defRPr>
            </a:lvl5pPr>
          </a:lstStyle>
          <a:p>
            <a:pPr lvl="0"/>
            <a:r>
              <a:rPr lang="en-US"/>
              <a:t>Title/source</a:t>
            </a:r>
          </a:p>
        </p:txBody>
      </p:sp>
      <p:sp>
        <p:nvSpPr>
          <p:cNvPr id="50" name="Text Placeholder 49">
            <a:extLst>
              <a:ext uri="{FF2B5EF4-FFF2-40B4-BE49-F238E27FC236}">
                <a16:creationId xmlns:a16="http://schemas.microsoft.com/office/drawing/2014/main" id="{4D2C86BC-DD41-43F8-B440-D5D76422C6C0}"/>
              </a:ext>
            </a:extLst>
          </p:cNvPr>
          <p:cNvSpPr>
            <a:spLocks noGrp="1"/>
          </p:cNvSpPr>
          <p:nvPr>
            <p:ph type="body" sz="quarter" idx="12" hasCustomPrompt="1"/>
          </p:nvPr>
        </p:nvSpPr>
        <p:spPr bwMode="black">
          <a:xfrm>
            <a:off x="495300" y="395662"/>
            <a:ext cx="10222231" cy="4122848"/>
          </a:xfrm>
        </p:spPr>
        <p:txBody>
          <a:bodyPr/>
          <a:lstStyle>
            <a:lvl1pPr marL="0" indent="0">
              <a:lnSpc>
                <a:spcPct val="99000"/>
              </a:lnSpc>
              <a:spcBef>
                <a:spcPts val="1200"/>
              </a:spcBef>
              <a:buFont typeface="Microsoft Sans Serif" panose="020B0604020202020204" pitchFamily="34" charset="0"/>
              <a:buChar char="​"/>
              <a:defRPr sz="6398">
                <a:solidFill>
                  <a:schemeClr val="bg1"/>
                </a:solidFill>
              </a:defRPr>
            </a:lvl1pPr>
            <a:lvl2pPr marL="0" indent="0">
              <a:lnSpc>
                <a:spcPct val="86000"/>
              </a:lnSpc>
              <a:spcBef>
                <a:spcPts val="1200"/>
              </a:spcBef>
              <a:buFont typeface="Microsoft Sans Serif" panose="020B0604020202020204" pitchFamily="34" charset="0"/>
              <a:buNone/>
              <a:defRPr sz="5498">
                <a:solidFill>
                  <a:schemeClr val="tx1">
                    <a:lumMod val="85000"/>
                    <a:lumOff val="15000"/>
                  </a:schemeClr>
                </a:solidFill>
              </a:defRPr>
            </a:lvl2pPr>
            <a:lvl3pPr marL="0" indent="0">
              <a:lnSpc>
                <a:spcPct val="89000"/>
              </a:lnSpc>
              <a:spcBef>
                <a:spcPts val="1200"/>
              </a:spcBef>
              <a:buFont typeface="Microsoft Sans Serif" panose="020B0604020202020204" pitchFamily="34" charset="0"/>
              <a:buChar char="​"/>
              <a:defRPr sz="4399">
                <a:solidFill>
                  <a:schemeClr val="bg1"/>
                </a:solidFill>
              </a:defRPr>
            </a:lvl3pPr>
            <a:lvl4pPr marL="0" indent="0">
              <a:lnSpc>
                <a:spcPct val="88000"/>
              </a:lnSpc>
              <a:spcBef>
                <a:spcPts val="1200"/>
              </a:spcBef>
              <a:buFont typeface="Microsoft Sans Serif" panose="020B0604020202020204" pitchFamily="34" charset="0"/>
              <a:buChar char="​"/>
              <a:defRPr sz="3399">
                <a:solidFill>
                  <a:schemeClr val="bg1"/>
                </a:solidFill>
              </a:defRPr>
            </a:lvl4pPr>
            <a:lvl5pPr marL="0" indent="0">
              <a:lnSpc>
                <a:spcPct val="89000"/>
              </a:lnSpc>
              <a:spcBef>
                <a:spcPts val="1200"/>
              </a:spcBef>
              <a:buFont typeface="Microsoft Sans Serif" panose="020B0604020202020204" pitchFamily="34" charset="0"/>
              <a:buNone/>
              <a:defRPr sz="2799">
                <a:solidFill>
                  <a:schemeClr val="bg1"/>
                </a:solidFill>
              </a:defRPr>
            </a:lvl5pPr>
            <a:lvl6pPr>
              <a:lnSpc>
                <a:spcPct val="94000"/>
              </a:lnSpc>
              <a:defRPr sz="2399">
                <a:solidFill>
                  <a:schemeClr val="bg1"/>
                </a:solidFill>
              </a:defRPr>
            </a:lvl6pPr>
            <a:lvl7pPr>
              <a:lnSpc>
                <a:spcPct val="88000"/>
              </a:lnSpc>
              <a:defRPr sz="6798">
                <a:solidFill>
                  <a:schemeClr val="bg1"/>
                </a:solidFill>
              </a:defRPr>
            </a:lvl7pPr>
            <a:lvl8pPr>
              <a:lnSpc>
                <a:spcPct val="84000"/>
              </a:lnSpc>
              <a:defRPr sz="8897">
                <a:solidFill>
                  <a:schemeClr val="bg1"/>
                </a:solidFill>
              </a:defRPr>
            </a:lvl8pPr>
            <a:lvl9pPr>
              <a:lnSpc>
                <a:spcPct val="84000"/>
              </a:lnSpc>
              <a:buNone/>
              <a:defRPr sz="10997">
                <a:solidFill>
                  <a:schemeClr val="bg1"/>
                </a:solidFill>
              </a:defRPr>
            </a:lvl9pPr>
          </a:lstStyle>
          <a:p>
            <a:pPr lvl="0"/>
            <a:r>
              <a:rPr lang="en-US"/>
              <a:t>Large quote</a:t>
            </a:r>
          </a:p>
        </p:txBody>
      </p:sp>
      <p:sp useBgFill="1">
        <p:nvSpPr>
          <p:cNvPr id="6" name="Oval 5">
            <a:extLst>
              <a:ext uri="{FF2B5EF4-FFF2-40B4-BE49-F238E27FC236}">
                <a16:creationId xmlns:a16="http://schemas.microsoft.com/office/drawing/2014/main" id="{D8A97C9B-4499-4412-B7FB-98DC54585AE5}"/>
              </a:ext>
            </a:extLst>
          </p:cNvPr>
          <p:cNvSpPr/>
          <p:nvPr userDrawn="1"/>
        </p:nvSpPr>
        <p:spPr bwMode="black">
          <a:xfrm>
            <a:off x="11320041" y="6238425"/>
            <a:ext cx="613458" cy="503033"/>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799" err="1"/>
          </a:p>
        </p:txBody>
      </p:sp>
      <p:sp>
        <p:nvSpPr>
          <p:cNvPr id="8" name="TextBox 7"/>
          <p:cNvSpPr txBox="1"/>
          <p:nvPr userDrawn="1"/>
        </p:nvSpPr>
        <p:spPr>
          <a:xfrm>
            <a:off x="11571633" y="6528118"/>
            <a:ext cx="125067"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126" rtl="0" eaLnBrk="1" latinLnBrk="0" hangingPunct="1">
              <a:lnSpc>
                <a:spcPct val="125000"/>
              </a:lnSpc>
            </a:pPr>
            <a:fld id="{B01BFD70-D99E-427C-A01B-19B2BB56A3C8}" type="slidenum">
              <a:rPr lang="en-US" sz="800" kern="1200" smtClean="0">
                <a:solidFill>
                  <a:schemeClr val="bg1"/>
                </a:solidFill>
                <a:latin typeface="+mn-lt"/>
                <a:ea typeface="+mn-ea"/>
                <a:cs typeface="+mn-cs"/>
              </a:rPr>
              <a:pPr marL="0" lvl="0" algn="r" defTabSz="914126" rtl="0" eaLnBrk="1" latinLnBrk="0" hangingPunct="1">
                <a:lnSpc>
                  <a:spcPct val="125000"/>
                </a:lnSpc>
              </a:pPr>
              <a:t>‹#›</a:t>
            </a:fld>
            <a:endParaRPr lang="en-US" sz="800" kern="1200">
              <a:solidFill>
                <a:schemeClr val="bg1"/>
              </a:solidFill>
              <a:latin typeface="+mn-lt"/>
              <a:ea typeface="+mn-ea"/>
              <a:cs typeface="+mn-cs"/>
            </a:endParaRPr>
          </a:p>
        </p:txBody>
      </p:sp>
      <p:sp>
        <p:nvSpPr>
          <p:cNvPr id="9" name="TextBox 8">
            <a:extLst>
              <a:ext uri="{FF2B5EF4-FFF2-40B4-BE49-F238E27FC236}">
                <a16:creationId xmlns:a16="http://schemas.microsoft.com/office/drawing/2014/main" id="{CB10B316-80D7-46A3-B985-F1BB0E588124}"/>
              </a:ext>
            </a:extLst>
          </p:cNvPr>
          <p:cNvSpPr txBox="1"/>
          <p:nvPr userDrawn="1"/>
        </p:nvSpPr>
        <p:spPr>
          <a:xfrm>
            <a:off x="7152962" y="6532197"/>
            <a:ext cx="4188646" cy="118872"/>
          </a:xfrm>
          <a:prstGeom prst="rect">
            <a:avLst/>
          </a:prstGeom>
        </p:spPr>
        <p:txBody>
          <a:bodyPr vert="horz" wrap="square" lIns="0" tIns="0" rIns="0" bIns="0" rtlCol="0" anchor="b">
            <a:spAutoFit/>
          </a:bodyPr>
          <a:lstStyle>
            <a:defPPr>
              <a:defRPr lang="en-US"/>
            </a:defPPr>
            <a:lvl1pPr defTabSz="685800">
              <a:lnSpc>
                <a:spcPct val="95000"/>
              </a:lnSpc>
              <a:spcBef>
                <a:spcPts val="1200"/>
              </a:spcBef>
              <a:buClr>
                <a:srgbClr val="3253DC"/>
              </a:buClr>
              <a:buFont typeface="Arial" panose="020B0604020202020204" pitchFamily="34" charset="0"/>
              <a:buNone/>
              <a:defRPr lang="en-US" sz="800" baseline="0">
                <a:solidFill>
                  <a:schemeClr val="tx1">
                    <a:lumMod val="50000"/>
                    <a:lumOff val="50000"/>
                  </a:schemeClr>
                </a:solidFill>
              </a:defRPr>
            </a:lvl1pPr>
          </a:lstStyle>
          <a:p>
            <a:pPr lvl="0"/>
            <a:r>
              <a:rPr lang="en-US" sz="800">
                <a:solidFill>
                  <a:schemeClr val="accent6">
                    <a:lumMod val="60000"/>
                    <a:lumOff val="40000"/>
                  </a:schemeClr>
                </a:solidFill>
              </a:rPr>
              <a:t>Confidential and Proprietary — Qualcomm Technologies, Inc. and/or its affiliated companies.</a:t>
            </a:r>
          </a:p>
        </p:txBody>
      </p:sp>
    </p:spTree>
    <p:extLst>
      <p:ext uri="{BB962C8B-B14F-4D97-AF65-F5344CB8AC3E}">
        <p14:creationId xmlns:p14="http://schemas.microsoft.com/office/powerpoint/2010/main" val="946513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preserve="1" userDrawn="1">
  <p:cSld name="14_Thank You">
    <p:bg bwMode="gray">
      <p:bgPr>
        <a:solidFill>
          <a:schemeClr val="accent1"/>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9" y="0"/>
            <a:ext cx="10014977" cy="6170634"/>
          </a:xfrm>
          <a:prstGeom prst="round1Rect">
            <a:avLst>
              <a:gd name="adj" fmla="val 3140"/>
            </a:avLst>
          </a:prstGeom>
          <a:gradFill>
            <a:gsLst>
              <a:gs pos="0">
                <a:srgbClr val="6283EE"/>
              </a:gs>
              <a:gs pos="75000">
                <a:schemeClr val="accent2"/>
              </a:gs>
            </a:gsLst>
            <a:lin ang="3000000" scaled="0"/>
          </a:gradFill>
          <a:ln>
            <a:noFill/>
          </a:ln>
          <a:effectLst>
            <a:outerShdw blurRad="571500" dist="317500" dir="8100000" algn="t" rotWithShape="0">
              <a:schemeClr val="accent1">
                <a:lumMod val="50000"/>
                <a:alpha val="9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lvl="0" algn="ctr"/>
            <a:endParaRPr lang="en-US" sz="1799" err="1">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8" y="2"/>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rgbClr val="111D51">
                <a:alpha val="85000"/>
              </a:srgb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lvl="0" algn="ctr"/>
            <a:endParaRPr lang="en-US" sz="1799" err="1">
              <a:solidFill>
                <a:prstClr val="white"/>
              </a:solidFill>
            </a:endParaRPr>
          </a:p>
        </p:txBody>
      </p:sp>
      <p:sp>
        <p:nvSpPr>
          <p:cNvPr id="24" name="TextBox 23">
            <a:extLst>
              <a:ext uri="{FF2B5EF4-FFF2-40B4-BE49-F238E27FC236}">
                <a16:creationId xmlns:a16="http://schemas.microsoft.com/office/drawing/2014/main" id="{A0D1291E-11C9-4F3C-8AF2-C3D3F39CD8C3}"/>
              </a:ext>
            </a:extLst>
          </p:cNvPr>
          <p:cNvSpPr txBox="1"/>
          <p:nvPr userDrawn="1"/>
        </p:nvSpPr>
        <p:spPr bwMode="gray">
          <a:xfrm>
            <a:off x="494974" y="4086843"/>
            <a:ext cx="3456432" cy="1683538"/>
          </a:xfrm>
          <a:prstGeom prst="rect">
            <a:avLst/>
          </a:prstGeom>
          <a:noFill/>
        </p:spPr>
        <p:txBody>
          <a:bodyPr wrap="square" lIns="0" tIns="0" rIns="0" bIns="0" rtlCol="0">
            <a:spAutoFit/>
          </a:bodyPr>
          <a:lstStyle/>
          <a:p>
            <a:pPr marL="0" marR="0" lvl="0" indent="0" algn="l" defTabSz="914126"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a:ln>
                  <a:noFill/>
                </a:ln>
                <a:solidFill>
                  <a:prstClr val="white"/>
                </a:solidFill>
                <a:effectLst/>
                <a:uLnTx/>
                <a:uFillTx/>
                <a:latin typeface="Microsoft Sans Serif" panose="020B0604020202020204" pitchFamily="34" charset="0"/>
                <a:ea typeface="+mn-ea"/>
                <a:cs typeface="+mn-cs"/>
              </a:rPr>
              <a:t>Nothing in these materials is an offer to sell any of the components or devices referenced herein.</a:t>
            </a:r>
          </a:p>
          <a:p>
            <a:pPr marL="0" marR="0" lvl="0" indent="0" algn="l" defTabSz="914126"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a:ln>
                  <a:noFill/>
                </a:ln>
                <a:solidFill>
                  <a:prstClr val="white"/>
                </a:solidFill>
                <a:effectLst/>
                <a:uLnTx/>
                <a:uFillTx/>
                <a:latin typeface="Microsoft Sans Serif" panose="020B0604020202020204" pitchFamily="34" charset="0"/>
                <a:ea typeface="+mn-ea"/>
                <a:cs typeface="+mn-cs"/>
              </a:rPr>
              <a:t>©2018 Qualcomm Technologies, Inc. and/or its affiliated companies. All Rights Reserved.</a:t>
            </a:r>
          </a:p>
          <a:p>
            <a:pPr marL="0" marR="0" lvl="0" indent="0" algn="l" defTabSz="914126"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a:ln>
                  <a:noFill/>
                </a:ln>
                <a:solidFill>
                  <a:prstClr val="white"/>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p:txBody>
      </p:sp>
      <p:sp>
        <p:nvSpPr>
          <p:cNvPr id="25" name="TextBox 24">
            <a:extLst>
              <a:ext uri="{FF2B5EF4-FFF2-40B4-BE49-F238E27FC236}">
                <a16:creationId xmlns:a16="http://schemas.microsoft.com/office/drawing/2014/main" id="{9BB4C696-1F8D-47AC-BB50-8560CDC5DBC0}"/>
              </a:ext>
            </a:extLst>
          </p:cNvPr>
          <p:cNvSpPr txBox="1"/>
          <p:nvPr userDrawn="1"/>
        </p:nvSpPr>
        <p:spPr bwMode="gray">
          <a:xfrm>
            <a:off x="4054476" y="4086843"/>
            <a:ext cx="3950208" cy="1815882"/>
          </a:xfrm>
          <a:prstGeom prst="rect">
            <a:avLst/>
          </a:prstGeom>
          <a:noFill/>
        </p:spPr>
        <p:txBody>
          <a:bodyPr wrap="square" lIns="0" tIns="0" rIns="0" bIns="0" rtlCol="0">
            <a:spAutoFit/>
          </a:bodyPr>
          <a:lstStyle/>
          <a:p>
            <a:pPr marL="0" marR="0" lvl="0" indent="0" algn="l" defTabSz="914126"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a:ln>
                  <a:noFill/>
                </a:ln>
                <a:solidFill>
                  <a:prstClr val="white"/>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Qualcomm’s licensing business, QTL, and the vast majority of its patent portfolio. Qualcomm Technologies, Inc., a wholly-owned subsidiary of Qualcomm Incorporated, operates, along with its subsidiaries, substantially all of Qualcomm’s engineering, research and development functions, and substantially all of its product and services businesses, including its semiconductor business, QCT.</a:t>
            </a:r>
          </a:p>
        </p:txBody>
      </p:sp>
      <p:sp>
        <p:nvSpPr>
          <p:cNvPr id="19" name="TextBox 18">
            <a:extLst>
              <a:ext uri="{FF2B5EF4-FFF2-40B4-BE49-F238E27FC236}">
                <a16:creationId xmlns:a16="http://schemas.microsoft.com/office/drawing/2014/main" id="{0C078D3F-27AE-4E4F-A5C5-A25241137A81}"/>
              </a:ext>
            </a:extLst>
          </p:cNvPr>
          <p:cNvSpPr txBox="1"/>
          <p:nvPr userDrawn="1"/>
        </p:nvSpPr>
        <p:spPr bwMode="gray">
          <a:xfrm>
            <a:off x="495300" y="2348893"/>
            <a:ext cx="3941592" cy="814005"/>
          </a:xfrm>
          <a:prstGeom prst="rect">
            <a:avLst/>
          </a:prstGeom>
          <a:noFill/>
        </p:spPr>
        <p:txBody>
          <a:bodyPr wrap="square" lIns="0" tIns="0" rIns="0" bIns="0" rtlCol="0">
            <a:spAutoFit/>
          </a:bodyPr>
          <a:lstStyle/>
          <a:p>
            <a:pPr marL="0" marR="0" lvl="0" indent="0" algn="l" defTabSz="914126"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lumMod val="85000"/>
                    <a:lumOff val="15000"/>
                  </a:schemeClr>
                </a:solidFill>
                <a:effectLst/>
                <a:uLnTx/>
                <a:uFillTx/>
                <a:latin typeface="Microsoft Sans Serif" panose="020B0604020202020204" pitchFamily="34" charset="0"/>
                <a:ea typeface="+mn-ea"/>
                <a:cs typeface="+mn-cs"/>
              </a:rPr>
              <a:t>Follow us on:</a:t>
            </a:r>
          </a:p>
          <a:p>
            <a:pPr marL="0" marR="0" lvl="0" indent="0" algn="l" defTabSz="914126"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lumMod val="85000"/>
                    <a:lumOff val="15000"/>
                  </a:schemeClr>
                </a:solidFill>
                <a:effectLst/>
                <a:uLnTx/>
                <a:uFillTx/>
                <a:latin typeface="Microsoft Sans Serif" panose="020B0604020202020204" pitchFamily="34" charset="0"/>
                <a:ea typeface="+mn-ea"/>
                <a:cs typeface="+mn-cs"/>
              </a:rPr>
              <a:t>For more information, visit us at:</a:t>
            </a:r>
          </a:p>
          <a:p>
            <a:pPr marL="0" marR="0" lvl="0" indent="0" algn="l" defTabSz="914126"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lumMod val="85000"/>
                    <a:lumOff val="15000"/>
                  </a:schemeClr>
                </a:solidFill>
                <a:effectLst/>
                <a:uLnTx/>
                <a:uFillTx/>
                <a:latin typeface="Microsoft Sans Serif" panose="020B0604020202020204" pitchFamily="34" charset="0"/>
                <a:ea typeface="+mn-ea"/>
                <a:cs typeface="+mn-cs"/>
              </a:rPr>
              <a:t>www.qualcomm.com &amp; www.qualcomm.com/blog</a:t>
            </a:r>
          </a:p>
        </p:txBody>
      </p:sp>
      <p:sp>
        <p:nvSpPr>
          <p:cNvPr id="20" name="TextBox 19">
            <a:extLst>
              <a:ext uri="{FF2B5EF4-FFF2-40B4-BE49-F238E27FC236}">
                <a16:creationId xmlns:a16="http://schemas.microsoft.com/office/drawing/2014/main" id="{1CA64EC1-A159-47CC-BBC8-86849D0369FF}"/>
              </a:ext>
            </a:extLst>
          </p:cNvPr>
          <p:cNvSpPr txBox="1"/>
          <p:nvPr userDrawn="1"/>
        </p:nvSpPr>
        <p:spPr bwMode="gray">
          <a:xfrm>
            <a:off x="495300" y="1128890"/>
            <a:ext cx="3940004" cy="889282"/>
          </a:xfrm>
          <a:prstGeom prst="rect">
            <a:avLst/>
          </a:prstGeom>
          <a:noFill/>
        </p:spPr>
        <p:txBody>
          <a:bodyPr wrap="square" lIns="0" tIns="0" rIns="0" bIns="0" rtlCol="0">
            <a:spAutoFit/>
          </a:bodyPr>
          <a:lstStyle/>
          <a:p>
            <a:pPr marL="0" marR="0" lvl="0" indent="0" algn="l" defTabSz="914126" rtl="0" eaLnBrk="1" fontAlgn="auto" latinLnBrk="0" hangingPunct="1">
              <a:lnSpc>
                <a:spcPct val="118000"/>
              </a:lnSpc>
              <a:spcBef>
                <a:spcPts val="0"/>
              </a:spcBef>
              <a:spcAft>
                <a:spcPts val="200"/>
              </a:spcAft>
              <a:buClrTx/>
              <a:buSzTx/>
              <a:buFontTx/>
              <a:buNone/>
              <a:tabLst/>
              <a:defRPr/>
            </a:pPr>
            <a:r>
              <a:rPr kumimoji="0" lang="en-US" sz="5398" b="0" i="0" u="none" strike="noStrike" kern="1200" cap="none" spc="0" normalizeH="0" baseline="0" noProof="0">
                <a:ln>
                  <a:noFill/>
                </a:ln>
                <a:solidFill>
                  <a:schemeClr val="tx1">
                    <a:lumMod val="85000"/>
                    <a:lumOff val="15000"/>
                  </a:schemeClr>
                </a:solidFill>
                <a:effectLst/>
                <a:uLnTx/>
                <a:uFillTx/>
                <a:latin typeface="Microsoft Sans Serif" panose="020B0604020202020204" pitchFamily="34" charset="0"/>
                <a:ea typeface="+mn-ea"/>
                <a:cs typeface="+mn-cs"/>
              </a:rPr>
              <a:t>Thank you</a:t>
            </a:r>
          </a:p>
        </p:txBody>
      </p:sp>
      <p:grpSp>
        <p:nvGrpSpPr>
          <p:cNvPr id="21" name="Group 20">
            <a:extLst>
              <a:ext uri="{FF2B5EF4-FFF2-40B4-BE49-F238E27FC236}">
                <a16:creationId xmlns:a16="http://schemas.microsoft.com/office/drawing/2014/main" id="{8E58AE09-1E5F-4803-A45C-18227E43D796}"/>
              </a:ext>
            </a:extLst>
          </p:cNvPr>
          <p:cNvGrpSpPr/>
          <p:nvPr userDrawn="1"/>
        </p:nvGrpSpPr>
        <p:grpSpPr bwMode="gray">
          <a:xfrm>
            <a:off x="1631429" y="2378044"/>
            <a:ext cx="662232" cy="166848"/>
            <a:chOff x="2444506" y="3670918"/>
            <a:chExt cx="416641" cy="104972"/>
          </a:xfrm>
          <a:solidFill>
            <a:schemeClr val="tx1">
              <a:lumMod val="85000"/>
              <a:lumOff val="15000"/>
            </a:schemeClr>
          </a:solidFill>
        </p:grpSpPr>
        <p:sp>
          <p:nvSpPr>
            <p:cNvPr id="22" name="Freeform 12">
              <a:extLst>
                <a:ext uri="{FF2B5EF4-FFF2-40B4-BE49-F238E27FC236}">
                  <a16:creationId xmlns:a16="http://schemas.microsoft.com/office/drawing/2014/main" id="{A627BAD2-8D69-4928-B16D-595E55F96BC6}"/>
                </a:ext>
              </a:extLst>
            </p:cNvPr>
            <p:cNvSpPr>
              <a:spLocks noChangeAspect="1"/>
            </p:cNvSpPr>
            <p:nvPr/>
          </p:nvSpPr>
          <p:spPr bwMode="gray">
            <a:xfrm>
              <a:off x="2560525" y="3671306"/>
              <a:ext cx="128510" cy="104427"/>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23" name="Group 22">
              <a:extLst>
                <a:ext uri="{FF2B5EF4-FFF2-40B4-BE49-F238E27FC236}">
                  <a16:creationId xmlns:a16="http://schemas.microsoft.com/office/drawing/2014/main" id="{0162444D-2A2A-46E3-9507-C0CB7E7AA354}"/>
                </a:ext>
              </a:extLst>
            </p:cNvPr>
            <p:cNvGrpSpPr>
              <a:grpSpLocks noChangeAspect="1"/>
            </p:cNvGrpSpPr>
            <p:nvPr/>
          </p:nvGrpSpPr>
          <p:grpSpPr bwMode="gray">
            <a:xfrm>
              <a:off x="2756386" y="3671305"/>
              <a:ext cx="104761" cy="103529"/>
              <a:chOff x="3331" y="1656"/>
              <a:chExt cx="1020" cy="1008"/>
            </a:xfrm>
            <a:grpFill/>
          </p:grpSpPr>
          <p:sp>
            <p:nvSpPr>
              <p:cNvPr id="2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sp>
            <p:nvSpPr>
              <p:cNvPr id="2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sp>
          <p:nvSpPr>
            <p:cNvPr id="27" name="Freeform 5">
              <a:extLst>
                <a:ext uri="{FF2B5EF4-FFF2-40B4-BE49-F238E27FC236}">
                  <a16:creationId xmlns:a16="http://schemas.microsoft.com/office/drawing/2014/main" id="{9B2BAAC6-7CCD-4529-8455-659FC8953183}"/>
                </a:ext>
              </a:extLst>
            </p:cNvPr>
            <p:cNvSpPr>
              <a:spLocks/>
            </p:cNvSpPr>
            <p:nvPr/>
          </p:nvSpPr>
          <p:spPr bwMode="gray">
            <a:xfrm>
              <a:off x="2444506" y="3670918"/>
              <a:ext cx="48669" cy="104972"/>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grpSp>
        <p:nvGrpSpPr>
          <p:cNvPr id="30" name="Group 4">
            <a:extLst>
              <a:ext uri="{FF2B5EF4-FFF2-40B4-BE49-F238E27FC236}">
                <a16:creationId xmlns:a16="http://schemas.microsoft.com/office/drawing/2014/main" id="{DE886775-9812-41F6-8105-104E35541267}"/>
              </a:ext>
            </a:extLst>
          </p:cNvPr>
          <p:cNvGrpSpPr>
            <a:grpSpLocks noChangeAspect="1"/>
          </p:cNvGrpSpPr>
          <p:nvPr userDrawn="1"/>
        </p:nvGrpSpPr>
        <p:grpSpPr bwMode="auto">
          <a:xfrm>
            <a:off x="2392834" y="2381801"/>
            <a:ext cx="164453" cy="164592"/>
            <a:chOff x="2653" y="972"/>
            <a:chExt cx="2372" cy="2374"/>
          </a:xfrm>
          <a:solidFill>
            <a:schemeClr val="tx1">
              <a:lumMod val="85000"/>
              <a:lumOff val="15000"/>
            </a:schemeClr>
          </a:solidFill>
        </p:grpSpPr>
        <p:sp>
          <p:nvSpPr>
            <p:cNvPr id="31" name="Freeform 5">
              <a:extLst>
                <a:ext uri="{FF2B5EF4-FFF2-40B4-BE49-F238E27FC236}">
                  <a16:creationId xmlns:a16="http://schemas.microsoft.com/office/drawing/2014/main" id="{D707ECAF-1E15-4D8A-8721-BDD7B299EC08}"/>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799"/>
            </a:p>
          </p:txBody>
        </p:sp>
        <p:sp>
          <p:nvSpPr>
            <p:cNvPr id="32" name="Freeform 6">
              <a:extLst>
                <a:ext uri="{FF2B5EF4-FFF2-40B4-BE49-F238E27FC236}">
                  <a16:creationId xmlns:a16="http://schemas.microsoft.com/office/drawing/2014/main" id="{AA020C44-A552-4F62-B5BF-29E7AF67A73E}"/>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799"/>
            </a:p>
          </p:txBody>
        </p:sp>
        <p:sp>
          <p:nvSpPr>
            <p:cNvPr id="33" name="Oval 7">
              <a:extLst>
                <a:ext uri="{FF2B5EF4-FFF2-40B4-BE49-F238E27FC236}">
                  <a16:creationId xmlns:a16="http://schemas.microsoft.com/office/drawing/2014/main" id="{501F78CB-8C7C-4CFB-8E9A-5B5DD83FBBD5}"/>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799"/>
            </a:p>
          </p:txBody>
        </p:sp>
      </p:grpSp>
      <p:sp>
        <p:nvSpPr>
          <p:cNvPr id="34" name="Freeform 5">
            <a:extLst>
              <a:ext uri="{FF2B5EF4-FFF2-40B4-BE49-F238E27FC236}">
                <a16:creationId xmlns:a16="http://schemas.microsoft.com/office/drawing/2014/main" id="{9AE80950-E40D-4560-B328-E8273E5BF344}"/>
              </a:ext>
            </a:extLst>
          </p:cNvPr>
          <p:cNvSpPr>
            <a:spLocks noEditPoints="1"/>
          </p:cNvSpPr>
          <p:nvPr userDrawn="1"/>
        </p:nvSpPr>
        <p:spPr bwMode="gray">
          <a:xfrm>
            <a:off x="493776" y="365760"/>
            <a:ext cx="1319582" cy="241866"/>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16" tIns="45708" rIns="91416" bIns="45708" numCol="1" anchor="t" anchorCtr="0" compatLnSpc="1">
            <a:prstTxWarp prst="textNoShape">
              <a:avLst/>
            </a:prstTxWarp>
          </a:bodyP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black"/>
              </a:solidFill>
              <a:effectLst/>
              <a:uLnTx/>
              <a:uFillTx/>
              <a:latin typeface="Microsoft Sans Serif"/>
              <a:ea typeface="+mn-ea"/>
              <a:cs typeface="+mn-cs"/>
            </a:endParaRPr>
          </a:p>
        </p:txBody>
      </p:sp>
    </p:spTree>
    <p:extLst>
      <p:ext uri="{BB962C8B-B14F-4D97-AF65-F5344CB8AC3E}">
        <p14:creationId xmlns:p14="http://schemas.microsoft.com/office/powerpoint/2010/main" val="30861267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preserve="1" userDrawn="1">
  <p:cSld name="10_Thank You">
    <p:bg bwMode="gray">
      <p:bgPr>
        <a:solidFill>
          <a:schemeClr val="accent3"/>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9" y="0"/>
            <a:ext cx="10014977" cy="6170634"/>
          </a:xfrm>
          <a:prstGeom prst="round1Rect">
            <a:avLst>
              <a:gd name="adj" fmla="val 3140"/>
            </a:avLst>
          </a:prstGeom>
          <a:gradFill>
            <a:gsLst>
              <a:gs pos="0">
                <a:srgbClr val="80BCAA"/>
              </a:gs>
              <a:gs pos="75000">
                <a:schemeClr val="accent3">
                  <a:lumMod val="60000"/>
                  <a:lumOff val="40000"/>
                </a:schemeClr>
              </a:gs>
            </a:gsLst>
            <a:lin ang="3000000" scaled="0"/>
          </a:gradFill>
          <a:ln>
            <a:noFill/>
          </a:ln>
          <a:effectLst>
            <a:outerShdw blurRad="825500" dist="317500" dir="8100000" algn="t" rotWithShape="0">
              <a:schemeClr val="accent3">
                <a:lumMod val="50000"/>
                <a:alpha val="8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lvl="0" algn="ctr"/>
            <a:endParaRPr lang="en-US" sz="1799" err="1">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8" y="2"/>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838200" dist="406400" dir="7440000" sx="96000" sy="96000" algn="t" rotWithShape="0">
              <a:schemeClr val="accent3">
                <a:lumMod val="50000"/>
                <a:alpha val="8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lvl="0" algn="ctr"/>
            <a:endParaRPr lang="en-US" sz="1799" err="1">
              <a:solidFill>
                <a:prstClr val="white"/>
              </a:solidFill>
            </a:endParaRPr>
          </a:p>
        </p:txBody>
      </p:sp>
      <p:sp>
        <p:nvSpPr>
          <p:cNvPr id="15" name="TextBox 14">
            <a:extLst>
              <a:ext uri="{FF2B5EF4-FFF2-40B4-BE49-F238E27FC236}">
                <a16:creationId xmlns:a16="http://schemas.microsoft.com/office/drawing/2014/main" id="{E3D41323-F432-4C3D-BE0B-589E8B9EF662}"/>
              </a:ext>
            </a:extLst>
          </p:cNvPr>
          <p:cNvSpPr txBox="1"/>
          <p:nvPr userDrawn="1"/>
        </p:nvSpPr>
        <p:spPr bwMode="gray">
          <a:xfrm>
            <a:off x="494974" y="4086843"/>
            <a:ext cx="3456432" cy="1683538"/>
          </a:xfrm>
          <a:prstGeom prst="rect">
            <a:avLst/>
          </a:prstGeom>
          <a:noFill/>
        </p:spPr>
        <p:txBody>
          <a:bodyPr wrap="square" lIns="0" tIns="0" rIns="0" bIns="0" rtlCol="0">
            <a:spAutoFit/>
          </a:bodyPr>
          <a:lstStyle/>
          <a:p>
            <a:pPr marL="0" marR="0" lvl="0" indent="0" algn="l" defTabSz="914126"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a:ln>
                  <a:noFill/>
                </a:ln>
                <a:solidFill>
                  <a:prstClr val="white"/>
                </a:solidFill>
                <a:effectLst/>
                <a:uLnTx/>
                <a:uFillTx/>
                <a:latin typeface="Microsoft Sans Serif" panose="020B0604020202020204" pitchFamily="34" charset="0"/>
                <a:ea typeface="+mn-ea"/>
                <a:cs typeface="+mn-cs"/>
              </a:rPr>
              <a:t>Nothing in these materials is an offer to sell any of the components or devices referenced herein.</a:t>
            </a:r>
          </a:p>
          <a:p>
            <a:pPr marL="0" marR="0" lvl="0" indent="0" algn="l" defTabSz="914126"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a:ln>
                  <a:noFill/>
                </a:ln>
                <a:solidFill>
                  <a:prstClr val="white"/>
                </a:solidFill>
                <a:effectLst/>
                <a:uLnTx/>
                <a:uFillTx/>
                <a:latin typeface="Microsoft Sans Serif" panose="020B0604020202020204" pitchFamily="34" charset="0"/>
                <a:ea typeface="+mn-ea"/>
                <a:cs typeface="+mn-cs"/>
              </a:rPr>
              <a:t>©2018 Qualcomm Technologies, Inc. and/or its affiliated companies. All Rights Reserved.</a:t>
            </a:r>
          </a:p>
          <a:p>
            <a:pPr marL="0" marR="0" lvl="0" indent="0" algn="l" defTabSz="914126"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a:ln>
                  <a:noFill/>
                </a:ln>
                <a:solidFill>
                  <a:prstClr val="white"/>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p:txBody>
      </p:sp>
      <p:sp>
        <p:nvSpPr>
          <p:cNvPr id="16" name="TextBox 15">
            <a:extLst>
              <a:ext uri="{FF2B5EF4-FFF2-40B4-BE49-F238E27FC236}">
                <a16:creationId xmlns:a16="http://schemas.microsoft.com/office/drawing/2014/main" id="{1883F6C7-89ED-402D-8867-38A5D4811C28}"/>
              </a:ext>
            </a:extLst>
          </p:cNvPr>
          <p:cNvSpPr txBox="1"/>
          <p:nvPr userDrawn="1"/>
        </p:nvSpPr>
        <p:spPr bwMode="gray">
          <a:xfrm>
            <a:off x="4054476" y="4086843"/>
            <a:ext cx="3950208" cy="1815882"/>
          </a:xfrm>
          <a:prstGeom prst="rect">
            <a:avLst/>
          </a:prstGeom>
          <a:noFill/>
        </p:spPr>
        <p:txBody>
          <a:bodyPr wrap="square" lIns="0" tIns="0" rIns="0" bIns="0" rtlCol="0">
            <a:spAutoFit/>
          </a:bodyPr>
          <a:lstStyle/>
          <a:p>
            <a:pPr marL="0" marR="0" lvl="0" indent="0" algn="l" defTabSz="914126"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a:ln>
                  <a:noFill/>
                </a:ln>
                <a:solidFill>
                  <a:prstClr val="white"/>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Qualcomm’s licensing business, QTL, and the vast majority of its patent portfolio. Qualcomm Technologies, Inc., a wholly-owned subsidiary of Qualcomm Incorporated, operates, along with its subsidiaries, substantially all of Qualcomm’s engineering, research and development functions, and substantially all of its product and services businesses, including its semiconductor business, QCT.</a:t>
            </a:r>
          </a:p>
        </p:txBody>
      </p:sp>
      <p:sp>
        <p:nvSpPr>
          <p:cNvPr id="21" name="TextBox 20">
            <a:extLst>
              <a:ext uri="{FF2B5EF4-FFF2-40B4-BE49-F238E27FC236}">
                <a16:creationId xmlns:a16="http://schemas.microsoft.com/office/drawing/2014/main" id="{0C078D3F-27AE-4E4F-A5C5-A25241137A81}"/>
              </a:ext>
            </a:extLst>
          </p:cNvPr>
          <p:cNvSpPr txBox="1"/>
          <p:nvPr userDrawn="1"/>
        </p:nvSpPr>
        <p:spPr bwMode="gray">
          <a:xfrm>
            <a:off x="495300" y="2348893"/>
            <a:ext cx="3941592" cy="814005"/>
          </a:xfrm>
          <a:prstGeom prst="rect">
            <a:avLst/>
          </a:prstGeom>
          <a:noFill/>
        </p:spPr>
        <p:txBody>
          <a:bodyPr wrap="square" lIns="0" tIns="0" rIns="0" bIns="0" rtlCol="0">
            <a:spAutoFit/>
          </a:bodyPr>
          <a:lstStyle/>
          <a:p>
            <a:pPr marL="0" marR="0" lvl="0" indent="0" algn="l" defTabSz="914126"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lumMod val="85000"/>
                    <a:lumOff val="15000"/>
                  </a:schemeClr>
                </a:solidFill>
                <a:effectLst/>
                <a:uLnTx/>
                <a:uFillTx/>
                <a:latin typeface="Microsoft Sans Serif" panose="020B0604020202020204" pitchFamily="34" charset="0"/>
                <a:ea typeface="+mn-ea"/>
                <a:cs typeface="+mn-cs"/>
              </a:rPr>
              <a:t>Follow us on:</a:t>
            </a:r>
          </a:p>
          <a:p>
            <a:pPr marL="0" marR="0" lvl="0" indent="0" algn="l" defTabSz="914126"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lumMod val="85000"/>
                    <a:lumOff val="15000"/>
                  </a:schemeClr>
                </a:solidFill>
                <a:effectLst/>
                <a:uLnTx/>
                <a:uFillTx/>
                <a:latin typeface="Microsoft Sans Serif" panose="020B0604020202020204" pitchFamily="34" charset="0"/>
                <a:ea typeface="+mn-ea"/>
                <a:cs typeface="+mn-cs"/>
              </a:rPr>
              <a:t>For more information, visit us at:</a:t>
            </a:r>
          </a:p>
          <a:p>
            <a:pPr marL="0" marR="0" lvl="0" indent="0" algn="l" defTabSz="914126"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lumMod val="85000"/>
                    <a:lumOff val="15000"/>
                  </a:schemeClr>
                </a:solidFill>
                <a:effectLst/>
                <a:uLnTx/>
                <a:uFillTx/>
                <a:latin typeface="Microsoft Sans Serif" panose="020B0604020202020204" pitchFamily="34" charset="0"/>
                <a:ea typeface="+mn-ea"/>
                <a:cs typeface="+mn-cs"/>
              </a:rPr>
              <a:t>www.qualcomm.com &amp; www.qualcomm.com/blog</a:t>
            </a:r>
          </a:p>
        </p:txBody>
      </p:sp>
      <p:sp>
        <p:nvSpPr>
          <p:cNvPr id="22" name="TextBox 21">
            <a:extLst>
              <a:ext uri="{FF2B5EF4-FFF2-40B4-BE49-F238E27FC236}">
                <a16:creationId xmlns:a16="http://schemas.microsoft.com/office/drawing/2014/main" id="{1CA64EC1-A159-47CC-BBC8-86849D0369FF}"/>
              </a:ext>
            </a:extLst>
          </p:cNvPr>
          <p:cNvSpPr txBox="1"/>
          <p:nvPr userDrawn="1"/>
        </p:nvSpPr>
        <p:spPr bwMode="gray">
          <a:xfrm>
            <a:off x="495300" y="1128890"/>
            <a:ext cx="3940004" cy="889282"/>
          </a:xfrm>
          <a:prstGeom prst="rect">
            <a:avLst/>
          </a:prstGeom>
          <a:noFill/>
        </p:spPr>
        <p:txBody>
          <a:bodyPr wrap="square" lIns="0" tIns="0" rIns="0" bIns="0" rtlCol="0">
            <a:spAutoFit/>
          </a:bodyPr>
          <a:lstStyle/>
          <a:p>
            <a:pPr marL="0" marR="0" lvl="0" indent="0" algn="l" defTabSz="914126" rtl="0" eaLnBrk="1" fontAlgn="auto" latinLnBrk="0" hangingPunct="1">
              <a:lnSpc>
                <a:spcPct val="118000"/>
              </a:lnSpc>
              <a:spcBef>
                <a:spcPts val="0"/>
              </a:spcBef>
              <a:spcAft>
                <a:spcPts val="200"/>
              </a:spcAft>
              <a:buClrTx/>
              <a:buSzTx/>
              <a:buFontTx/>
              <a:buNone/>
              <a:tabLst/>
              <a:defRPr/>
            </a:pPr>
            <a:r>
              <a:rPr kumimoji="0" lang="en-US" sz="5398" b="0" i="0" u="none" strike="noStrike" kern="1200" cap="none" spc="0" normalizeH="0" baseline="0" noProof="0">
                <a:ln>
                  <a:noFill/>
                </a:ln>
                <a:solidFill>
                  <a:schemeClr val="tx1">
                    <a:lumMod val="85000"/>
                    <a:lumOff val="15000"/>
                  </a:schemeClr>
                </a:solidFill>
                <a:effectLst/>
                <a:uLnTx/>
                <a:uFillTx/>
                <a:latin typeface="Microsoft Sans Serif" panose="020B0604020202020204" pitchFamily="34" charset="0"/>
                <a:ea typeface="+mn-ea"/>
                <a:cs typeface="+mn-cs"/>
              </a:rPr>
              <a:t>Thank you</a:t>
            </a:r>
          </a:p>
        </p:txBody>
      </p:sp>
      <p:grpSp>
        <p:nvGrpSpPr>
          <p:cNvPr id="23" name="Group 22">
            <a:extLst>
              <a:ext uri="{FF2B5EF4-FFF2-40B4-BE49-F238E27FC236}">
                <a16:creationId xmlns:a16="http://schemas.microsoft.com/office/drawing/2014/main" id="{8E58AE09-1E5F-4803-A45C-18227E43D796}"/>
              </a:ext>
            </a:extLst>
          </p:cNvPr>
          <p:cNvGrpSpPr/>
          <p:nvPr userDrawn="1"/>
        </p:nvGrpSpPr>
        <p:grpSpPr bwMode="gray">
          <a:xfrm>
            <a:off x="1631429" y="2378044"/>
            <a:ext cx="662232" cy="166848"/>
            <a:chOff x="2444506" y="3670918"/>
            <a:chExt cx="416641" cy="104972"/>
          </a:xfrm>
          <a:solidFill>
            <a:schemeClr val="tx1">
              <a:lumMod val="85000"/>
              <a:lumOff val="15000"/>
            </a:schemeClr>
          </a:solidFill>
        </p:grpSpPr>
        <p:sp>
          <p:nvSpPr>
            <p:cNvPr id="24" name="Freeform 12">
              <a:extLst>
                <a:ext uri="{FF2B5EF4-FFF2-40B4-BE49-F238E27FC236}">
                  <a16:creationId xmlns:a16="http://schemas.microsoft.com/office/drawing/2014/main" id="{A627BAD2-8D69-4928-B16D-595E55F96BC6}"/>
                </a:ext>
              </a:extLst>
            </p:cNvPr>
            <p:cNvSpPr>
              <a:spLocks noChangeAspect="1"/>
            </p:cNvSpPr>
            <p:nvPr/>
          </p:nvSpPr>
          <p:spPr bwMode="gray">
            <a:xfrm>
              <a:off x="2560525" y="3671306"/>
              <a:ext cx="128510" cy="104427"/>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25" name="Group 24">
              <a:extLst>
                <a:ext uri="{FF2B5EF4-FFF2-40B4-BE49-F238E27FC236}">
                  <a16:creationId xmlns:a16="http://schemas.microsoft.com/office/drawing/2014/main" id="{0162444D-2A2A-46E3-9507-C0CB7E7AA354}"/>
                </a:ext>
              </a:extLst>
            </p:cNvPr>
            <p:cNvGrpSpPr>
              <a:grpSpLocks noChangeAspect="1"/>
            </p:cNvGrpSpPr>
            <p:nvPr/>
          </p:nvGrpSpPr>
          <p:grpSpPr bwMode="gray">
            <a:xfrm>
              <a:off x="2756386" y="3671305"/>
              <a:ext cx="104761" cy="103529"/>
              <a:chOff x="3331" y="1656"/>
              <a:chExt cx="1020" cy="1008"/>
            </a:xfrm>
            <a:grpFill/>
          </p:grpSpPr>
          <p:sp>
            <p:nvSpPr>
              <p:cNvPr id="2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sp>
            <p:nvSpPr>
              <p:cNvPr id="2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sp>
          <p:nvSpPr>
            <p:cNvPr id="27" name="Freeform 5">
              <a:extLst>
                <a:ext uri="{FF2B5EF4-FFF2-40B4-BE49-F238E27FC236}">
                  <a16:creationId xmlns:a16="http://schemas.microsoft.com/office/drawing/2014/main" id="{9B2BAAC6-7CCD-4529-8455-659FC8953183}"/>
                </a:ext>
              </a:extLst>
            </p:cNvPr>
            <p:cNvSpPr>
              <a:spLocks/>
            </p:cNvSpPr>
            <p:nvPr/>
          </p:nvSpPr>
          <p:spPr bwMode="gray">
            <a:xfrm>
              <a:off x="2444506" y="3670918"/>
              <a:ext cx="48669" cy="104972"/>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grpSp>
        <p:nvGrpSpPr>
          <p:cNvPr id="30" name="Group 4">
            <a:extLst>
              <a:ext uri="{FF2B5EF4-FFF2-40B4-BE49-F238E27FC236}">
                <a16:creationId xmlns:a16="http://schemas.microsoft.com/office/drawing/2014/main" id="{DE886775-9812-41F6-8105-104E35541267}"/>
              </a:ext>
            </a:extLst>
          </p:cNvPr>
          <p:cNvGrpSpPr>
            <a:grpSpLocks noChangeAspect="1"/>
          </p:cNvGrpSpPr>
          <p:nvPr userDrawn="1"/>
        </p:nvGrpSpPr>
        <p:grpSpPr bwMode="auto">
          <a:xfrm>
            <a:off x="2392834" y="2381801"/>
            <a:ext cx="164453" cy="164592"/>
            <a:chOff x="2653" y="972"/>
            <a:chExt cx="2372" cy="2374"/>
          </a:xfrm>
          <a:solidFill>
            <a:schemeClr val="tx1">
              <a:lumMod val="85000"/>
              <a:lumOff val="15000"/>
            </a:schemeClr>
          </a:solidFill>
        </p:grpSpPr>
        <p:sp>
          <p:nvSpPr>
            <p:cNvPr id="31" name="Freeform 5">
              <a:extLst>
                <a:ext uri="{FF2B5EF4-FFF2-40B4-BE49-F238E27FC236}">
                  <a16:creationId xmlns:a16="http://schemas.microsoft.com/office/drawing/2014/main" id="{D707ECAF-1E15-4D8A-8721-BDD7B299EC08}"/>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799"/>
            </a:p>
          </p:txBody>
        </p:sp>
        <p:sp>
          <p:nvSpPr>
            <p:cNvPr id="32" name="Freeform 6">
              <a:extLst>
                <a:ext uri="{FF2B5EF4-FFF2-40B4-BE49-F238E27FC236}">
                  <a16:creationId xmlns:a16="http://schemas.microsoft.com/office/drawing/2014/main" id="{AA020C44-A552-4F62-B5BF-29E7AF67A73E}"/>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799"/>
            </a:p>
          </p:txBody>
        </p:sp>
        <p:sp>
          <p:nvSpPr>
            <p:cNvPr id="33" name="Oval 7">
              <a:extLst>
                <a:ext uri="{FF2B5EF4-FFF2-40B4-BE49-F238E27FC236}">
                  <a16:creationId xmlns:a16="http://schemas.microsoft.com/office/drawing/2014/main" id="{501F78CB-8C7C-4CFB-8E9A-5B5DD83FBBD5}"/>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799"/>
            </a:p>
          </p:txBody>
        </p:sp>
      </p:grpSp>
      <p:sp>
        <p:nvSpPr>
          <p:cNvPr id="34" name="Freeform 5">
            <a:extLst>
              <a:ext uri="{FF2B5EF4-FFF2-40B4-BE49-F238E27FC236}">
                <a16:creationId xmlns:a16="http://schemas.microsoft.com/office/drawing/2014/main" id="{9AE80950-E40D-4560-B328-E8273E5BF344}"/>
              </a:ext>
            </a:extLst>
          </p:cNvPr>
          <p:cNvSpPr>
            <a:spLocks noEditPoints="1"/>
          </p:cNvSpPr>
          <p:nvPr userDrawn="1"/>
        </p:nvSpPr>
        <p:spPr bwMode="gray">
          <a:xfrm>
            <a:off x="493776" y="365760"/>
            <a:ext cx="1319582" cy="241866"/>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16" tIns="45708" rIns="91416" bIns="45708" numCol="1" anchor="t" anchorCtr="0" compatLnSpc="1">
            <a:prstTxWarp prst="textNoShape">
              <a:avLst/>
            </a:prstTxWarp>
          </a:bodyP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black"/>
              </a:solidFill>
              <a:effectLst/>
              <a:uLnTx/>
              <a:uFillTx/>
              <a:latin typeface="Microsoft Sans Serif"/>
              <a:ea typeface="+mn-ea"/>
              <a:cs typeface="+mn-cs"/>
            </a:endParaRPr>
          </a:p>
        </p:txBody>
      </p:sp>
    </p:spTree>
    <p:extLst>
      <p:ext uri="{BB962C8B-B14F-4D97-AF65-F5344CB8AC3E}">
        <p14:creationId xmlns:p14="http://schemas.microsoft.com/office/powerpoint/2010/main" val="24315946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preserve="1" userDrawn="1">
  <p:cSld name="20_Thank You">
    <p:bg bwMode="gray">
      <p:bgPr>
        <a:solidFill>
          <a:schemeClr val="accent5"/>
        </a:solidFill>
        <a:effectLst/>
      </p:bgPr>
    </p:bg>
    <p:spTree>
      <p:nvGrpSpPr>
        <p:cNvPr id="1" name=""/>
        <p:cNvGrpSpPr/>
        <p:nvPr/>
      </p:nvGrpSpPr>
      <p:grpSpPr>
        <a:xfrm>
          <a:off x="0" y="0"/>
          <a:ext cx="0" cy="0"/>
          <a:chOff x="0" y="0"/>
          <a:chExt cx="0" cy="0"/>
        </a:xfrm>
      </p:grpSpPr>
      <p:sp>
        <p:nvSpPr>
          <p:cNvPr id="65" name="Rectangle: Single Corner Rounded 64">
            <a:extLst>
              <a:ext uri="{FF2B5EF4-FFF2-40B4-BE49-F238E27FC236}">
                <a16:creationId xmlns:a16="http://schemas.microsoft.com/office/drawing/2014/main" id="{CF1E7CE3-7A17-4382-8BA4-A6EF494BF310}"/>
              </a:ext>
            </a:extLst>
          </p:cNvPr>
          <p:cNvSpPr/>
          <p:nvPr userDrawn="1"/>
        </p:nvSpPr>
        <p:spPr bwMode="gray">
          <a:xfrm flipV="1">
            <a:off x="1589" y="0"/>
            <a:ext cx="10014977" cy="6170634"/>
          </a:xfrm>
          <a:prstGeom prst="round1Rect">
            <a:avLst>
              <a:gd name="adj" fmla="val 3140"/>
            </a:avLst>
          </a:prstGeom>
          <a:gradFill>
            <a:gsLst>
              <a:gs pos="0">
                <a:srgbClr val="7F8699"/>
              </a:gs>
              <a:gs pos="75000">
                <a:schemeClr val="accent6"/>
              </a:gs>
            </a:gsLst>
            <a:lin ang="3000000" scaled="0"/>
          </a:gradFill>
          <a:ln>
            <a:noFill/>
          </a:ln>
          <a:effectLst>
            <a:outerShdw blurRad="825500" dist="317500" dir="8100000" algn="t" rotWithShape="0">
              <a:schemeClr val="accent5">
                <a:lumMod val="50000"/>
                <a:alpha val="8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lvl="0" algn="ctr"/>
            <a:endParaRPr lang="en-US" sz="1799" err="1">
              <a:solidFill>
                <a:prstClr val="white"/>
              </a:solidFill>
            </a:endParaRPr>
          </a:p>
        </p:txBody>
      </p:sp>
      <p:sp>
        <p:nvSpPr>
          <p:cNvPr id="71" name="Rectangle: Single Corner Rounded 70">
            <a:extLst>
              <a:ext uri="{FF2B5EF4-FFF2-40B4-BE49-F238E27FC236}">
                <a16:creationId xmlns:a16="http://schemas.microsoft.com/office/drawing/2014/main" id="{16285E8E-54DA-45A3-8859-F2AC5B9C6A4C}"/>
              </a:ext>
            </a:extLst>
          </p:cNvPr>
          <p:cNvSpPr/>
          <p:nvPr userDrawn="1"/>
        </p:nvSpPr>
        <p:spPr bwMode="gray">
          <a:xfrm flipV="1">
            <a:off x="-6348" y="2"/>
            <a:ext cx="8121650" cy="3764215"/>
          </a:xfrm>
          <a:prstGeom prst="round1Rect">
            <a:avLst>
              <a:gd name="adj" fmla="val 5394"/>
            </a:avLst>
          </a:prstGeom>
          <a:gradFill>
            <a:gsLst>
              <a:gs pos="100000">
                <a:srgbClr val="F2F2F4"/>
              </a:gs>
              <a:gs pos="37000">
                <a:schemeClr val="bg1">
                  <a:lumMod val="0"/>
                  <a:lumOff val="100000"/>
                </a:schemeClr>
              </a:gs>
            </a:gsLst>
            <a:lin ang="8100000" scaled="1"/>
          </a:gradFill>
          <a:ln>
            <a:noFill/>
          </a:ln>
          <a:effectLst>
            <a:outerShdw blurRad="571500" dist="406400" dir="7440000" sx="96000" sy="96000" algn="t" rotWithShape="0">
              <a:schemeClr val="accent5">
                <a:lumMod val="50000"/>
                <a:alpha val="9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16" tIns="45708" rIns="91416" bIns="45708" numCol="1" spcCol="0" rtlCol="0" fromWordArt="0" anchor="ctr" anchorCtr="0" forceAA="0" compatLnSpc="1">
            <a:prstTxWarp prst="textNoShape">
              <a:avLst/>
            </a:prstTxWarp>
            <a:noAutofit/>
          </a:bodyPr>
          <a:lstStyle/>
          <a:p>
            <a:pPr lvl="0" algn="ctr"/>
            <a:endParaRPr lang="en-US" sz="1799" err="1">
              <a:solidFill>
                <a:prstClr val="white"/>
              </a:solidFill>
            </a:endParaRPr>
          </a:p>
        </p:txBody>
      </p:sp>
      <p:sp>
        <p:nvSpPr>
          <p:cNvPr id="15" name="TextBox 14">
            <a:extLst>
              <a:ext uri="{FF2B5EF4-FFF2-40B4-BE49-F238E27FC236}">
                <a16:creationId xmlns:a16="http://schemas.microsoft.com/office/drawing/2014/main" id="{D15743D6-A7AC-4C33-8816-AB57AC7D2843}"/>
              </a:ext>
            </a:extLst>
          </p:cNvPr>
          <p:cNvSpPr txBox="1"/>
          <p:nvPr userDrawn="1"/>
        </p:nvSpPr>
        <p:spPr bwMode="gray">
          <a:xfrm>
            <a:off x="494974" y="4086843"/>
            <a:ext cx="3456432" cy="1683538"/>
          </a:xfrm>
          <a:prstGeom prst="rect">
            <a:avLst/>
          </a:prstGeom>
          <a:noFill/>
        </p:spPr>
        <p:txBody>
          <a:bodyPr wrap="square" lIns="0" tIns="0" rIns="0" bIns="0" rtlCol="0">
            <a:spAutoFit/>
          </a:bodyPr>
          <a:lstStyle/>
          <a:p>
            <a:pPr marL="0" marR="0" lvl="0" indent="0" algn="l" defTabSz="914126"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a:ln>
                  <a:noFill/>
                </a:ln>
                <a:solidFill>
                  <a:prstClr val="white"/>
                </a:solidFill>
                <a:effectLst/>
                <a:uLnTx/>
                <a:uFillTx/>
                <a:latin typeface="Microsoft Sans Serif" panose="020B0604020202020204" pitchFamily="34" charset="0"/>
                <a:ea typeface="+mn-ea"/>
                <a:cs typeface="+mn-cs"/>
              </a:rPr>
              <a:t>Nothing in these materials is an offer to sell any of the components or devices referenced herein.</a:t>
            </a:r>
          </a:p>
          <a:p>
            <a:pPr marL="0" marR="0" lvl="0" indent="0" algn="l" defTabSz="914126"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a:ln>
                  <a:noFill/>
                </a:ln>
                <a:solidFill>
                  <a:prstClr val="white"/>
                </a:solidFill>
                <a:effectLst/>
                <a:uLnTx/>
                <a:uFillTx/>
                <a:latin typeface="Microsoft Sans Serif" panose="020B0604020202020204" pitchFamily="34" charset="0"/>
                <a:ea typeface="+mn-ea"/>
                <a:cs typeface="+mn-cs"/>
              </a:rPr>
              <a:t>©2018 Qualcomm Technologies, Inc. and/or its affiliated companies. All Rights Reserved.</a:t>
            </a:r>
          </a:p>
          <a:p>
            <a:pPr marL="0" marR="0" lvl="0" indent="0" algn="l" defTabSz="914126"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a:ln>
                  <a:noFill/>
                </a:ln>
                <a:solidFill>
                  <a:prstClr val="white"/>
                </a:solidFill>
                <a:effectLst/>
                <a:uLnTx/>
                <a:uFillTx/>
                <a:latin typeface="Microsoft Sans Serif" panose="020B0604020202020204" pitchFamily="34" charset="0"/>
                <a:ea typeface="+mn-ea"/>
                <a:cs typeface="+mn-cs"/>
              </a:rPr>
              <a:t>Qualcomm is a trademark of Qualcomm Incorporated, registered in the United States and other countries. Other products and brand names may be trademarks or registered trademarks of their respective owners.</a:t>
            </a:r>
          </a:p>
        </p:txBody>
      </p:sp>
      <p:sp>
        <p:nvSpPr>
          <p:cNvPr id="16" name="TextBox 15">
            <a:extLst>
              <a:ext uri="{FF2B5EF4-FFF2-40B4-BE49-F238E27FC236}">
                <a16:creationId xmlns:a16="http://schemas.microsoft.com/office/drawing/2014/main" id="{53E12B4F-BF66-45AC-8E00-030AF8945083}"/>
              </a:ext>
            </a:extLst>
          </p:cNvPr>
          <p:cNvSpPr txBox="1"/>
          <p:nvPr userDrawn="1"/>
        </p:nvSpPr>
        <p:spPr bwMode="gray">
          <a:xfrm>
            <a:off x="4054476" y="4086843"/>
            <a:ext cx="3950208" cy="1815882"/>
          </a:xfrm>
          <a:prstGeom prst="rect">
            <a:avLst/>
          </a:prstGeom>
          <a:noFill/>
        </p:spPr>
        <p:txBody>
          <a:bodyPr wrap="square" lIns="0" tIns="0" rIns="0" bIns="0" rtlCol="0">
            <a:spAutoFit/>
          </a:bodyPr>
          <a:lstStyle/>
          <a:p>
            <a:pPr marL="0" marR="0" lvl="0" indent="0" algn="l" defTabSz="914126" rtl="0" eaLnBrk="1" fontAlgn="auto" latinLnBrk="0" hangingPunct="1">
              <a:lnSpc>
                <a:spcPct val="118000"/>
              </a:lnSpc>
              <a:spcBef>
                <a:spcPts val="0"/>
              </a:spcBef>
              <a:spcAft>
                <a:spcPts val="900"/>
              </a:spcAft>
              <a:buClrTx/>
              <a:buSzTx/>
              <a:buFontTx/>
              <a:buNone/>
              <a:tabLst/>
              <a:defRPr/>
            </a:pPr>
            <a:r>
              <a:rPr kumimoji="0" lang="en-US" sz="1000" b="0" i="0" u="none" strike="noStrike" kern="1200" cap="none" spc="0" normalizeH="0" baseline="0" noProof="0">
                <a:ln>
                  <a:noFill/>
                </a:ln>
                <a:solidFill>
                  <a:prstClr val="white"/>
                </a:solidFill>
                <a:effectLst/>
                <a:uLnTx/>
                <a:uFillTx/>
                <a:latin typeface="Microsoft Sans Serif" panose="020B0604020202020204" pitchFamily="34" charset="0"/>
                <a:ea typeface="+mn-ea"/>
                <a:cs typeface="+mn-cs"/>
              </a:rPr>
              <a:t>References in this presentation to “Qualcomm” may mean Qualcomm Incorporated, Qualcomm Technologies, Inc., and/or other subsidiaries or business units within the Qualcomm corporate structure, as applicable. Qualcomm Incorporated includes Qualcomm’s licensing business, QTL, and the vast majority of its patent portfolio. Qualcomm Technologies, Inc., a wholly-owned subsidiary of Qualcomm Incorporated, operates, along with its subsidiaries, substantially all of Qualcomm’s engineering, research and development functions, and substantially all of its product and services businesses, including its semiconductor business, QCT.</a:t>
            </a:r>
          </a:p>
        </p:txBody>
      </p:sp>
      <p:sp>
        <p:nvSpPr>
          <p:cNvPr id="21" name="TextBox 20">
            <a:extLst>
              <a:ext uri="{FF2B5EF4-FFF2-40B4-BE49-F238E27FC236}">
                <a16:creationId xmlns:a16="http://schemas.microsoft.com/office/drawing/2014/main" id="{0C078D3F-27AE-4E4F-A5C5-A25241137A81}"/>
              </a:ext>
            </a:extLst>
          </p:cNvPr>
          <p:cNvSpPr txBox="1"/>
          <p:nvPr userDrawn="1"/>
        </p:nvSpPr>
        <p:spPr bwMode="gray">
          <a:xfrm>
            <a:off x="495300" y="2348893"/>
            <a:ext cx="3941592" cy="814005"/>
          </a:xfrm>
          <a:prstGeom prst="rect">
            <a:avLst/>
          </a:prstGeom>
          <a:noFill/>
        </p:spPr>
        <p:txBody>
          <a:bodyPr wrap="square" lIns="0" tIns="0" rIns="0" bIns="0" rtlCol="0">
            <a:spAutoFit/>
          </a:bodyPr>
          <a:lstStyle/>
          <a:p>
            <a:pPr marL="0" marR="0" lvl="0" indent="0" algn="l" defTabSz="914126"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lumMod val="85000"/>
                    <a:lumOff val="15000"/>
                  </a:schemeClr>
                </a:solidFill>
                <a:effectLst/>
                <a:uLnTx/>
                <a:uFillTx/>
                <a:latin typeface="Microsoft Sans Serif" panose="020B0604020202020204" pitchFamily="34" charset="0"/>
                <a:ea typeface="+mn-ea"/>
                <a:cs typeface="+mn-cs"/>
              </a:rPr>
              <a:t>Follow us on:</a:t>
            </a:r>
          </a:p>
          <a:p>
            <a:pPr marL="0" marR="0" lvl="0" indent="0" algn="l" defTabSz="914126"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lumMod val="85000"/>
                    <a:lumOff val="15000"/>
                  </a:schemeClr>
                </a:solidFill>
                <a:effectLst/>
                <a:uLnTx/>
                <a:uFillTx/>
                <a:latin typeface="Microsoft Sans Serif" panose="020B0604020202020204" pitchFamily="34" charset="0"/>
                <a:ea typeface="+mn-ea"/>
                <a:cs typeface="+mn-cs"/>
              </a:rPr>
              <a:t>For more information, visit us at:</a:t>
            </a:r>
          </a:p>
          <a:p>
            <a:pPr marL="0" marR="0" lvl="0" indent="0" algn="l" defTabSz="914126" rtl="0" eaLnBrk="1" fontAlgn="auto" latinLnBrk="0" hangingPunct="1">
              <a:lnSpc>
                <a:spcPct val="118000"/>
              </a:lnSpc>
              <a:spcBef>
                <a:spcPts val="0"/>
              </a:spcBef>
              <a:spcAft>
                <a:spcPts val="200"/>
              </a:spcAft>
              <a:buClrTx/>
              <a:buSzTx/>
              <a:buFontTx/>
              <a:buNone/>
              <a:tabLst/>
              <a:defRPr/>
            </a:pPr>
            <a:r>
              <a:rPr kumimoji="0" lang="en-US" sz="1400" b="0" i="0" u="none" strike="noStrike" kern="1200" cap="none" spc="0" normalizeH="0" baseline="0" noProof="0">
                <a:ln>
                  <a:noFill/>
                </a:ln>
                <a:solidFill>
                  <a:schemeClr val="tx1">
                    <a:lumMod val="85000"/>
                    <a:lumOff val="15000"/>
                  </a:schemeClr>
                </a:solidFill>
                <a:effectLst/>
                <a:uLnTx/>
                <a:uFillTx/>
                <a:latin typeface="Microsoft Sans Serif" panose="020B0604020202020204" pitchFamily="34" charset="0"/>
                <a:ea typeface="+mn-ea"/>
                <a:cs typeface="+mn-cs"/>
              </a:rPr>
              <a:t>www.qualcomm.com &amp; www.qualcomm.com/blog</a:t>
            </a:r>
          </a:p>
        </p:txBody>
      </p:sp>
      <p:sp>
        <p:nvSpPr>
          <p:cNvPr id="22" name="TextBox 21">
            <a:extLst>
              <a:ext uri="{FF2B5EF4-FFF2-40B4-BE49-F238E27FC236}">
                <a16:creationId xmlns:a16="http://schemas.microsoft.com/office/drawing/2014/main" id="{1CA64EC1-A159-47CC-BBC8-86849D0369FF}"/>
              </a:ext>
            </a:extLst>
          </p:cNvPr>
          <p:cNvSpPr txBox="1"/>
          <p:nvPr userDrawn="1"/>
        </p:nvSpPr>
        <p:spPr bwMode="gray">
          <a:xfrm>
            <a:off x="495300" y="1128890"/>
            <a:ext cx="3940004" cy="889282"/>
          </a:xfrm>
          <a:prstGeom prst="rect">
            <a:avLst/>
          </a:prstGeom>
          <a:noFill/>
        </p:spPr>
        <p:txBody>
          <a:bodyPr wrap="square" lIns="0" tIns="0" rIns="0" bIns="0" rtlCol="0">
            <a:spAutoFit/>
          </a:bodyPr>
          <a:lstStyle/>
          <a:p>
            <a:pPr marL="0" marR="0" lvl="0" indent="0" algn="l" defTabSz="914126" rtl="0" eaLnBrk="1" fontAlgn="auto" latinLnBrk="0" hangingPunct="1">
              <a:lnSpc>
                <a:spcPct val="118000"/>
              </a:lnSpc>
              <a:spcBef>
                <a:spcPts val="0"/>
              </a:spcBef>
              <a:spcAft>
                <a:spcPts val="200"/>
              </a:spcAft>
              <a:buClrTx/>
              <a:buSzTx/>
              <a:buFontTx/>
              <a:buNone/>
              <a:tabLst/>
              <a:defRPr/>
            </a:pPr>
            <a:r>
              <a:rPr kumimoji="0" lang="en-US" sz="5398" b="0" i="0" u="none" strike="noStrike" kern="1200" cap="none" spc="0" normalizeH="0" baseline="0" noProof="0">
                <a:ln>
                  <a:noFill/>
                </a:ln>
                <a:solidFill>
                  <a:schemeClr val="tx1">
                    <a:lumMod val="85000"/>
                    <a:lumOff val="15000"/>
                  </a:schemeClr>
                </a:solidFill>
                <a:effectLst/>
                <a:uLnTx/>
                <a:uFillTx/>
                <a:latin typeface="Microsoft Sans Serif" panose="020B0604020202020204" pitchFamily="34" charset="0"/>
                <a:ea typeface="+mn-ea"/>
                <a:cs typeface="+mn-cs"/>
              </a:rPr>
              <a:t>Thank you</a:t>
            </a:r>
          </a:p>
        </p:txBody>
      </p:sp>
      <p:grpSp>
        <p:nvGrpSpPr>
          <p:cNvPr id="23" name="Group 22">
            <a:extLst>
              <a:ext uri="{FF2B5EF4-FFF2-40B4-BE49-F238E27FC236}">
                <a16:creationId xmlns:a16="http://schemas.microsoft.com/office/drawing/2014/main" id="{8E58AE09-1E5F-4803-A45C-18227E43D796}"/>
              </a:ext>
            </a:extLst>
          </p:cNvPr>
          <p:cNvGrpSpPr/>
          <p:nvPr userDrawn="1"/>
        </p:nvGrpSpPr>
        <p:grpSpPr bwMode="gray">
          <a:xfrm>
            <a:off x="1631429" y="2378044"/>
            <a:ext cx="662232" cy="166848"/>
            <a:chOff x="2444506" y="3670918"/>
            <a:chExt cx="416641" cy="104972"/>
          </a:xfrm>
          <a:solidFill>
            <a:schemeClr val="tx1">
              <a:lumMod val="85000"/>
              <a:lumOff val="15000"/>
            </a:schemeClr>
          </a:solidFill>
        </p:grpSpPr>
        <p:sp>
          <p:nvSpPr>
            <p:cNvPr id="24" name="Freeform 12">
              <a:extLst>
                <a:ext uri="{FF2B5EF4-FFF2-40B4-BE49-F238E27FC236}">
                  <a16:creationId xmlns:a16="http://schemas.microsoft.com/office/drawing/2014/main" id="{A627BAD2-8D69-4928-B16D-595E55F96BC6}"/>
                </a:ext>
              </a:extLst>
            </p:cNvPr>
            <p:cNvSpPr>
              <a:spLocks noChangeAspect="1"/>
            </p:cNvSpPr>
            <p:nvPr/>
          </p:nvSpPr>
          <p:spPr bwMode="gray">
            <a:xfrm>
              <a:off x="2560525" y="3671306"/>
              <a:ext cx="128510" cy="104427"/>
            </a:xfrm>
            <a:custGeom>
              <a:avLst/>
              <a:gdLst>
                <a:gd name="T0" fmla="*/ 800 w 800"/>
                <a:gd name="T1" fmla="*/ 77 h 650"/>
                <a:gd name="T2" fmla="*/ 706 w 800"/>
                <a:gd name="T3" fmla="*/ 103 h 650"/>
                <a:gd name="T4" fmla="*/ 778 w 800"/>
                <a:gd name="T5" fmla="*/ 12 h 650"/>
                <a:gd name="T6" fmla="*/ 674 w 800"/>
                <a:gd name="T7" fmla="*/ 52 h 650"/>
                <a:gd name="T8" fmla="*/ 554 w 800"/>
                <a:gd name="T9" fmla="*/ 0 h 650"/>
                <a:gd name="T10" fmla="*/ 390 w 800"/>
                <a:gd name="T11" fmla="*/ 164 h 650"/>
                <a:gd name="T12" fmla="*/ 394 w 800"/>
                <a:gd name="T13" fmla="*/ 201 h 650"/>
                <a:gd name="T14" fmla="*/ 56 w 800"/>
                <a:gd name="T15" fmla="*/ 30 h 650"/>
                <a:gd name="T16" fmla="*/ 33 w 800"/>
                <a:gd name="T17" fmla="*/ 112 h 650"/>
                <a:gd name="T18" fmla="*/ 106 w 800"/>
                <a:gd name="T19" fmla="*/ 249 h 650"/>
                <a:gd name="T20" fmla="*/ 32 w 800"/>
                <a:gd name="T21" fmla="*/ 229 h 650"/>
                <a:gd name="T22" fmla="*/ 32 w 800"/>
                <a:gd name="T23" fmla="*/ 231 h 650"/>
                <a:gd name="T24" fmla="*/ 164 w 800"/>
                <a:gd name="T25" fmla="*/ 392 h 650"/>
                <a:gd name="T26" fmla="*/ 121 w 800"/>
                <a:gd name="T27" fmla="*/ 397 h 650"/>
                <a:gd name="T28" fmla="*/ 90 w 800"/>
                <a:gd name="T29" fmla="*/ 394 h 650"/>
                <a:gd name="T30" fmla="*/ 243 w 800"/>
                <a:gd name="T31" fmla="*/ 508 h 650"/>
                <a:gd name="T32" fmla="*/ 39 w 800"/>
                <a:gd name="T33" fmla="*/ 579 h 650"/>
                <a:gd name="T34" fmla="*/ 0 w 800"/>
                <a:gd name="T35" fmla="*/ 576 h 650"/>
                <a:gd name="T36" fmla="*/ 252 w 800"/>
                <a:gd name="T37" fmla="*/ 650 h 650"/>
                <a:gd name="T38" fmla="*/ 719 w 800"/>
                <a:gd name="T39" fmla="*/ 183 h 650"/>
                <a:gd name="T40" fmla="*/ 718 w 800"/>
                <a:gd name="T41" fmla="*/ 162 h 650"/>
                <a:gd name="T42" fmla="*/ 800 w 800"/>
                <a:gd name="T43" fmla="*/ 77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800" h="650">
                  <a:moveTo>
                    <a:pt x="800" y="77"/>
                  </a:moveTo>
                  <a:cubicBezTo>
                    <a:pt x="771" y="90"/>
                    <a:pt x="739" y="99"/>
                    <a:pt x="706" y="103"/>
                  </a:cubicBezTo>
                  <a:cubicBezTo>
                    <a:pt x="740" y="82"/>
                    <a:pt x="766" y="50"/>
                    <a:pt x="778" y="12"/>
                  </a:cubicBezTo>
                  <a:cubicBezTo>
                    <a:pt x="746" y="31"/>
                    <a:pt x="711" y="44"/>
                    <a:pt x="674" y="52"/>
                  </a:cubicBezTo>
                  <a:cubicBezTo>
                    <a:pt x="644" y="20"/>
                    <a:pt x="601" y="0"/>
                    <a:pt x="554" y="0"/>
                  </a:cubicBezTo>
                  <a:cubicBezTo>
                    <a:pt x="463" y="0"/>
                    <a:pt x="390" y="73"/>
                    <a:pt x="390" y="164"/>
                  </a:cubicBezTo>
                  <a:cubicBezTo>
                    <a:pt x="390" y="177"/>
                    <a:pt x="391" y="189"/>
                    <a:pt x="394" y="201"/>
                  </a:cubicBezTo>
                  <a:cubicBezTo>
                    <a:pt x="258" y="195"/>
                    <a:pt x="137" y="129"/>
                    <a:pt x="56" y="30"/>
                  </a:cubicBezTo>
                  <a:cubicBezTo>
                    <a:pt x="42" y="54"/>
                    <a:pt x="33" y="82"/>
                    <a:pt x="33" y="112"/>
                  </a:cubicBezTo>
                  <a:cubicBezTo>
                    <a:pt x="33" y="169"/>
                    <a:pt x="62" y="220"/>
                    <a:pt x="106" y="249"/>
                  </a:cubicBezTo>
                  <a:cubicBezTo>
                    <a:pt x="80" y="248"/>
                    <a:pt x="54" y="241"/>
                    <a:pt x="32" y="229"/>
                  </a:cubicBezTo>
                  <a:cubicBezTo>
                    <a:pt x="32" y="229"/>
                    <a:pt x="32" y="230"/>
                    <a:pt x="32" y="231"/>
                  </a:cubicBezTo>
                  <a:cubicBezTo>
                    <a:pt x="32" y="310"/>
                    <a:pt x="89" y="376"/>
                    <a:pt x="164" y="392"/>
                  </a:cubicBezTo>
                  <a:cubicBezTo>
                    <a:pt x="150" y="395"/>
                    <a:pt x="136" y="397"/>
                    <a:pt x="121" y="397"/>
                  </a:cubicBezTo>
                  <a:cubicBezTo>
                    <a:pt x="110" y="397"/>
                    <a:pt x="100" y="396"/>
                    <a:pt x="90" y="394"/>
                  </a:cubicBezTo>
                  <a:cubicBezTo>
                    <a:pt x="111" y="460"/>
                    <a:pt x="171" y="507"/>
                    <a:pt x="243" y="508"/>
                  </a:cubicBezTo>
                  <a:cubicBezTo>
                    <a:pt x="187" y="552"/>
                    <a:pt x="116" y="579"/>
                    <a:pt x="39" y="579"/>
                  </a:cubicBezTo>
                  <a:cubicBezTo>
                    <a:pt x="26" y="579"/>
                    <a:pt x="13" y="578"/>
                    <a:pt x="0" y="576"/>
                  </a:cubicBezTo>
                  <a:cubicBezTo>
                    <a:pt x="73" y="623"/>
                    <a:pt x="159" y="650"/>
                    <a:pt x="252" y="650"/>
                  </a:cubicBezTo>
                  <a:cubicBezTo>
                    <a:pt x="553" y="650"/>
                    <a:pt x="719" y="400"/>
                    <a:pt x="719" y="183"/>
                  </a:cubicBezTo>
                  <a:cubicBezTo>
                    <a:pt x="719" y="176"/>
                    <a:pt x="718" y="169"/>
                    <a:pt x="718" y="162"/>
                  </a:cubicBezTo>
                  <a:cubicBezTo>
                    <a:pt x="750" y="139"/>
                    <a:pt x="778" y="110"/>
                    <a:pt x="800" y="77"/>
                  </a:cubicBez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nvGrpSpPr>
            <p:cNvPr id="25" name="Group 24">
              <a:extLst>
                <a:ext uri="{FF2B5EF4-FFF2-40B4-BE49-F238E27FC236}">
                  <a16:creationId xmlns:a16="http://schemas.microsoft.com/office/drawing/2014/main" id="{0162444D-2A2A-46E3-9507-C0CB7E7AA354}"/>
                </a:ext>
              </a:extLst>
            </p:cNvPr>
            <p:cNvGrpSpPr>
              <a:grpSpLocks noChangeAspect="1"/>
            </p:cNvGrpSpPr>
            <p:nvPr/>
          </p:nvGrpSpPr>
          <p:grpSpPr bwMode="gray">
            <a:xfrm>
              <a:off x="2756386" y="3671305"/>
              <a:ext cx="104761" cy="103529"/>
              <a:chOff x="3331" y="1656"/>
              <a:chExt cx="1020" cy="1008"/>
            </a:xfrm>
            <a:grpFill/>
          </p:grpSpPr>
          <p:sp>
            <p:nvSpPr>
              <p:cNvPr id="28" name="Freeform 6">
                <a:extLst>
                  <a:ext uri="{FF2B5EF4-FFF2-40B4-BE49-F238E27FC236}">
                    <a16:creationId xmlns:a16="http://schemas.microsoft.com/office/drawing/2014/main" id="{77DD6462-B80E-4A66-A3F2-2A93DA872171}"/>
                  </a:ext>
                </a:extLst>
              </p:cNvPr>
              <p:cNvSpPr>
                <a:spLocks noEditPoints="1"/>
              </p:cNvSpPr>
              <p:nvPr/>
            </p:nvSpPr>
            <p:spPr bwMode="gray">
              <a:xfrm>
                <a:off x="3331" y="1656"/>
                <a:ext cx="232" cy="1008"/>
              </a:xfrm>
              <a:custGeom>
                <a:avLst/>
                <a:gdLst>
                  <a:gd name="T0" fmla="*/ 98 w 98"/>
                  <a:gd name="T1" fmla="*/ 46 h 427"/>
                  <a:gd name="T2" fmla="*/ 48 w 98"/>
                  <a:gd name="T3" fmla="*/ 92 h 427"/>
                  <a:gd name="T4" fmla="*/ 0 w 98"/>
                  <a:gd name="T5" fmla="*/ 46 h 427"/>
                  <a:gd name="T6" fmla="*/ 49 w 98"/>
                  <a:gd name="T7" fmla="*/ 0 h 427"/>
                  <a:gd name="T8" fmla="*/ 98 w 98"/>
                  <a:gd name="T9" fmla="*/ 46 h 427"/>
                  <a:gd name="T10" fmla="*/ 2 w 98"/>
                  <a:gd name="T11" fmla="*/ 427 h 427"/>
                  <a:gd name="T12" fmla="*/ 2 w 98"/>
                  <a:gd name="T13" fmla="*/ 129 h 427"/>
                  <a:gd name="T14" fmla="*/ 95 w 98"/>
                  <a:gd name="T15" fmla="*/ 129 h 427"/>
                  <a:gd name="T16" fmla="*/ 95 w 98"/>
                  <a:gd name="T17" fmla="*/ 427 h 427"/>
                  <a:gd name="T18" fmla="*/ 2 w 98"/>
                  <a:gd name="T19" fmla="*/ 427 h 4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98" h="427">
                    <a:moveTo>
                      <a:pt x="98" y="46"/>
                    </a:moveTo>
                    <a:cubicBezTo>
                      <a:pt x="98" y="72"/>
                      <a:pt x="79" y="92"/>
                      <a:pt x="48" y="92"/>
                    </a:cubicBezTo>
                    <a:cubicBezTo>
                      <a:pt x="18" y="92"/>
                      <a:pt x="0" y="72"/>
                      <a:pt x="0" y="46"/>
                    </a:cubicBezTo>
                    <a:cubicBezTo>
                      <a:pt x="0" y="20"/>
                      <a:pt x="19" y="0"/>
                      <a:pt x="49" y="0"/>
                    </a:cubicBezTo>
                    <a:cubicBezTo>
                      <a:pt x="79" y="0"/>
                      <a:pt x="97" y="20"/>
                      <a:pt x="98" y="46"/>
                    </a:cubicBezTo>
                    <a:close/>
                    <a:moveTo>
                      <a:pt x="2" y="427"/>
                    </a:moveTo>
                    <a:cubicBezTo>
                      <a:pt x="2" y="129"/>
                      <a:pt x="2" y="129"/>
                      <a:pt x="2" y="129"/>
                    </a:cubicBezTo>
                    <a:cubicBezTo>
                      <a:pt x="95" y="129"/>
                      <a:pt x="95" y="129"/>
                      <a:pt x="95" y="129"/>
                    </a:cubicBezTo>
                    <a:cubicBezTo>
                      <a:pt x="95" y="427"/>
                      <a:pt x="95" y="427"/>
                      <a:pt x="95" y="427"/>
                    </a:cubicBezTo>
                    <a:lnTo>
                      <a:pt x="2" y="4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sp>
            <p:nvSpPr>
              <p:cNvPr id="29" name="Freeform 7">
                <a:extLst>
                  <a:ext uri="{FF2B5EF4-FFF2-40B4-BE49-F238E27FC236}">
                    <a16:creationId xmlns:a16="http://schemas.microsoft.com/office/drawing/2014/main" id="{3438D5A0-89DE-45B0-9C57-B125F96DE5CC}"/>
                  </a:ext>
                </a:extLst>
              </p:cNvPr>
              <p:cNvSpPr>
                <a:spLocks/>
              </p:cNvSpPr>
              <p:nvPr/>
            </p:nvSpPr>
            <p:spPr bwMode="gray">
              <a:xfrm>
                <a:off x="3681" y="1944"/>
                <a:ext cx="670" cy="720"/>
              </a:xfrm>
              <a:custGeom>
                <a:avLst/>
                <a:gdLst>
                  <a:gd name="T0" fmla="*/ 2 w 284"/>
                  <a:gd name="T1" fmla="*/ 102 h 305"/>
                  <a:gd name="T2" fmla="*/ 0 w 284"/>
                  <a:gd name="T3" fmla="*/ 7 h 305"/>
                  <a:gd name="T4" fmla="*/ 80 w 284"/>
                  <a:gd name="T5" fmla="*/ 7 h 305"/>
                  <a:gd name="T6" fmla="*/ 84 w 284"/>
                  <a:gd name="T7" fmla="*/ 48 h 305"/>
                  <a:gd name="T8" fmla="*/ 86 w 284"/>
                  <a:gd name="T9" fmla="*/ 48 h 305"/>
                  <a:gd name="T10" fmla="*/ 178 w 284"/>
                  <a:gd name="T11" fmla="*/ 0 h 305"/>
                  <a:gd name="T12" fmla="*/ 284 w 284"/>
                  <a:gd name="T13" fmla="*/ 129 h 305"/>
                  <a:gd name="T14" fmla="*/ 284 w 284"/>
                  <a:gd name="T15" fmla="*/ 305 h 305"/>
                  <a:gd name="T16" fmla="*/ 192 w 284"/>
                  <a:gd name="T17" fmla="*/ 305 h 305"/>
                  <a:gd name="T18" fmla="*/ 192 w 284"/>
                  <a:gd name="T19" fmla="*/ 140 h 305"/>
                  <a:gd name="T20" fmla="*/ 145 w 284"/>
                  <a:gd name="T21" fmla="*/ 75 h 305"/>
                  <a:gd name="T22" fmla="*/ 98 w 284"/>
                  <a:gd name="T23" fmla="*/ 110 h 305"/>
                  <a:gd name="T24" fmla="*/ 94 w 284"/>
                  <a:gd name="T25" fmla="*/ 133 h 305"/>
                  <a:gd name="T26" fmla="*/ 94 w 284"/>
                  <a:gd name="T27" fmla="*/ 305 h 305"/>
                  <a:gd name="T28" fmla="*/ 2 w 284"/>
                  <a:gd name="T29" fmla="*/ 305 h 305"/>
                  <a:gd name="T30" fmla="*/ 2 w 284"/>
                  <a:gd name="T31" fmla="*/ 102 h 3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4" h="305">
                    <a:moveTo>
                      <a:pt x="2" y="102"/>
                    </a:moveTo>
                    <a:cubicBezTo>
                      <a:pt x="2" y="65"/>
                      <a:pt x="1" y="34"/>
                      <a:pt x="0" y="7"/>
                    </a:cubicBezTo>
                    <a:cubicBezTo>
                      <a:pt x="80" y="7"/>
                      <a:pt x="80" y="7"/>
                      <a:pt x="80" y="7"/>
                    </a:cubicBezTo>
                    <a:cubicBezTo>
                      <a:pt x="84" y="48"/>
                      <a:pt x="84" y="48"/>
                      <a:pt x="84" y="48"/>
                    </a:cubicBezTo>
                    <a:cubicBezTo>
                      <a:pt x="86" y="48"/>
                      <a:pt x="86" y="48"/>
                      <a:pt x="86" y="48"/>
                    </a:cubicBezTo>
                    <a:cubicBezTo>
                      <a:pt x="98" y="29"/>
                      <a:pt x="128" y="0"/>
                      <a:pt x="178" y="0"/>
                    </a:cubicBezTo>
                    <a:cubicBezTo>
                      <a:pt x="239" y="0"/>
                      <a:pt x="284" y="41"/>
                      <a:pt x="284" y="129"/>
                    </a:cubicBezTo>
                    <a:cubicBezTo>
                      <a:pt x="284" y="305"/>
                      <a:pt x="284" y="305"/>
                      <a:pt x="284" y="305"/>
                    </a:cubicBezTo>
                    <a:cubicBezTo>
                      <a:pt x="192" y="305"/>
                      <a:pt x="192" y="305"/>
                      <a:pt x="192" y="305"/>
                    </a:cubicBezTo>
                    <a:cubicBezTo>
                      <a:pt x="192" y="140"/>
                      <a:pt x="192" y="140"/>
                      <a:pt x="192" y="140"/>
                    </a:cubicBezTo>
                    <a:cubicBezTo>
                      <a:pt x="192" y="101"/>
                      <a:pt x="178" y="75"/>
                      <a:pt x="145" y="75"/>
                    </a:cubicBezTo>
                    <a:cubicBezTo>
                      <a:pt x="119" y="75"/>
                      <a:pt x="104" y="93"/>
                      <a:pt x="98" y="110"/>
                    </a:cubicBezTo>
                    <a:cubicBezTo>
                      <a:pt x="95" y="116"/>
                      <a:pt x="94" y="124"/>
                      <a:pt x="94" y="133"/>
                    </a:cubicBezTo>
                    <a:cubicBezTo>
                      <a:pt x="94" y="305"/>
                      <a:pt x="94" y="305"/>
                      <a:pt x="94" y="305"/>
                    </a:cubicBezTo>
                    <a:cubicBezTo>
                      <a:pt x="2" y="305"/>
                      <a:pt x="2" y="305"/>
                      <a:pt x="2" y="305"/>
                    </a:cubicBezTo>
                    <a:lnTo>
                      <a:pt x="2" y="1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sp>
          <p:nvSpPr>
            <p:cNvPr id="27" name="Freeform 5">
              <a:extLst>
                <a:ext uri="{FF2B5EF4-FFF2-40B4-BE49-F238E27FC236}">
                  <a16:creationId xmlns:a16="http://schemas.microsoft.com/office/drawing/2014/main" id="{9B2BAAC6-7CCD-4529-8455-659FC8953183}"/>
                </a:ext>
              </a:extLst>
            </p:cNvPr>
            <p:cNvSpPr>
              <a:spLocks/>
            </p:cNvSpPr>
            <p:nvPr/>
          </p:nvSpPr>
          <p:spPr bwMode="gray">
            <a:xfrm>
              <a:off x="2444506" y="3670918"/>
              <a:ext cx="48669" cy="104972"/>
            </a:xfrm>
            <a:custGeom>
              <a:avLst/>
              <a:gdLst>
                <a:gd name="T0" fmla="*/ 60 w 90"/>
                <a:gd name="T1" fmla="*/ 193 h 193"/>
                <a:gd name="T2" fmla="*/ 20 w 90"/>
                <a:gd name="T3" fmla="*/ 193 h 193"/>
                <a:gd name="T4" fmla="*/ 20 w 90"/>
                <a:gd name="T5" fmla="*/ 97 h 193"/>
                <a:gd name="T6" fmla="*/ 0 w 90"/>
                <a:gd name="T7" fmla="*/ 97 h 193"/>
                <a:gd name="T8" fmla="*/ 0 w 90"/>
                <a:gd name="T9" fmla="*/ 63 h 193"/>
                <a:gd name="T10" fmla="*/ 20 w 90"/>
                <a:gd name="T11" fmla="*/ 63 h 193"/>
                <a:gd name="T12" fmla="*/ 20 w 90"/>
                <a:gd name="T13" fmla="*/ 44 h 193"/>
                <a:gd name="T14" fmla="*/ 63 w 90"/>
                <a:gd name="T15" fmla="*/ 0 h 193"/>
                <a:gd name="T16" fmla="*/ 89 w 90"/>
                <a:gd name="T17" fmla="*/ 0 h 193"/>
                <a:gd name="T18" fmla="*/ 89 w 90"/>
                <a:gd name="T19" fmla="*/ 34 h 193"/>
                <a:gd name="T20" fmla="*/ 73 w 90"/>
                <a:gd name="T21" fmla="*/ 34 h 193"/>
                <a:gd name="T22" fmla="*/ 60 w 90"/>
                <a:gd name="T23" fmla="*/ 47 h 193"/>
                <a:gd name="T24" fmla="*/ 60 w 90"/>
                <a:gd name="T25" fmla="*/ 63 h 193"/>
                <a:gd name="T26" fmla="*/ 90 w 90"/>
                <a:gd name="T27" fmla="*/ 63 h 193"/>
                <a:gd name="T28" fmla="*/ 86 w 90"/>
                <a:gd name="T29" fmla="*/ 97 h 193"/>
                <a:gd name="T30" fmla="*/ 60 w 90"/>
                <a:gd name="T31" fmla="*/ 97 h 193"/>
                <a:gd name="T32" fmla="*/ 60 w 90"/>
                <a:gd name="T33" fmla="*/ 193 h 1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0" h="193">
                  <a:moveTo>
                    <a:pt x="60" y="193"/>
                  </a:moveTo>
                  <a:cubicBezTo>
                    <a:pt x="20" y="193"/>
                    <a:pt x="20" y="193"/>
                    <a:pt x="20" y="193"/>
                  </a:cubicBezTo>
                  <a:cubicBezTo>
                    <a:pt x="20" y="97"/>
                    <a:pt x="20" y="97"/>
                    <a:pt x="20" y="97"/>
                  </a:cubicBezTo>
                  <a:cubicBezTo>
                    <a:pt x="0" y="97"/>
                    <a:pt x="0" y="97"/>
                    <a:pt x="0" y="97"/>
                  </a:cubicBezTo>
                  <a:cubicBezTo>
                    <a:pt x="0" y="63"/>
                    <a:pt x="0" y="63"/>
                    <a:pt x="0" y="63"/>
                  </a:cubicBezTo>
                  <a:cubicBezTo>
                    <a:pt x="20" y="63"/>
                    <a:pt x="20" y="63"/>
                    <a:pt x="20" y="63"/>
                  </a:cubicBezTo>
                  <a:cubicBezTo>
                    <a:pt x="20" y="44"/>
                    <a:pt x="20" y="44"/>
                    <a:pt x="20" y="44"/>
                  </a:cubicBezTo>
                  <a:cubicBezTo>
                    <a:pt x="20" y="16"/>
                    <a:pt x="31" y="0"/>
                    <a:pt x="63" y="0"/>
                  </a:cubicBezTo>
                  <a:cubicBezTo>
                    <a:pt x="89" y="0"/>
                    <a:pt x="89" y="0"/>
                    <a:pt x="89" y="0"/>
                  </a:cubicBezTo>
                  <a:cubicBezTo>
                    <a:pt x="89" y="34"/>
                    <a:pt x="89" y="34"/>
                    <a:pt x="89" y="34"/>
                  </a:cubicBezTo>
                  <a:cubicBezTo>
                    <a:pt x="73" y="34"/>
                    <a:pt x="73" y="34"/>
                    <a:pt x="73" y="34"/>
                  </a:cubicBezTo>
                  <a:cubicBezTo>
                    <a:pt x="60" y="34"/>
                    <a:pt x="60" y="38"/>
                    <a:pt x="60" y="47"/>
                  </a:cubicBezTo>
                  <a:cubicBezTo>
                    <a:pt x="60" y="63"/>
                    <a:pt x="60" y="63"/>
                    <a:pt x="60" y="63"/>
                  </a:cubicBezTo>
                  <a:cubicBezTo>
                    <a:pt x="90" y="63"/>
                    <a:pt x="90" y="63"/>
                    <a:pt x="90" y="63"/>
                  </a:cubicBezTo>
                  <a:cubicBezTo>
                    <a:pt x="86" y="97"/>
                    <a:pt x="86" y="97"/>
                    <a:pt x="86" y="97"/>
                  </a:cubicBezTo>
                  <a:cubicBezTo>
                    <a:pt x="60" y="97"/>
                    <a:pt x="60" y="97"/>
                    <a:pt x="60" y="97"/>
                  </a:cubicBezTo>
                  <a:lnTo>
                    <a:pt x="60" y="193"/>
                  </a:lnTo>
                  <a:close/>
                </a:path>
              </a:pathLst>
            </a:custGeom>
            <a:grpFill/>
            <a:ln>
              <a:noFill/>
            </a:ln>
          </p:spPr>
          <p:txBody>
            <a:bodyPr vert="horz" wrap="square" lIns="91440" tIns="45720" rIns="91440" bIns="45720" numCol="1" anchor="t" anchorCtr="0" compatLnSpc="1">
              <a:prstTxWarp prst="textNoShape">
                <a:avLst/>
              </a:prstTxWarp>
            </a:bodyP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0" cap="none" spc="0" normalizeH="0" baseline="0" noProof="0">
                <a:ln>
                  <a:noFill/>
                </a:ln>
                <a:solidFill>
                  <a:prstClr val="black"/>
                </a:solidFill>
                <a:effectLst/>
                <a:uLnTx/>
                <a:uFillTx/>
                <a:latin typeface="Microsoft Sans Serif" panose="020B0604020202020204" pitchFamily="34" charset="0"/>
                <a:ea typeface="+mn-ea"/>
                <a:cs typeface="+mn-cs"/>
              </a:endParaRPr>
            </a:p>
          </p:txBody>
        </p:sp>
      </p:grpSp>
      <p:grpSp>
        <p:nvGrpSpPr>
          <p:cNvPr id="30" name="Group 4">
            <a:extLst>
              <a:ext uri="{FF2B5EF4-FFF2-40B4-BE49-F238E27FC236}">
                <a16:creationId xmlns:a16="http://schemas.microsoft.com/office/drawing/2014/main" id="{DE886775-9812-41F6-8105-104E35541267}"/>
              </a:ext>
            </a:extLst>
          </p:cNvPr>
          <p:cNvGrpSpPr>
            <a:grpSpLocks noChangeAspect="1"/>
          </p:cNvGrpSpPr>
          <p:nvPr userDrawn="1"/>
        </p:nvGrpSpPr>
        <p:grpSpPr bwMode="auto">
          <a:xfrm>
            <a:off x="2392834" y="2381801"/>
            <a:ext cx="164453" cy="164592"/>
            <a:chOff x="2653" y="972"/>
            <a:chExt cx="2372" cy="2374"/>
          </a:xfrm>
          <a:solidFill>
            <a:schemeClr val="tx1">
              <a:lumMod val="85000"/>
              <a:lumOff val="15000"/>
            </a:schemeClr>
          </a:solidFill>
        </p:grpSpPr>
        <p:sp>
          <p:nvSpPr>
            <p:cNvPr id="31" name="Freeform 5">
              <a:extLst>
                <a:ext uri="{FF2B5EF4-FFF2-40B4-BE49-F238E27FC236}">
                  <a16:creationId xmlns:a16="http://schemas.microsoft.com/office/drawing/2014/main" id="{D707ECAF-1E15-4D8A-8721-BDD7B299EC08}"/>
                </a:ext>
              </a:extLst>
            </p:cNvPr>
            <p:cNvSpPr>
              <a:spLocks noEditPoints="1"/>
            </p:cNvSpPr>
            <p:nvPr userDrawn="1"/>
          </p:nvSpPr>
          <p:spPr bwMode="auto">
            <a:xfrm>
              <a:off x="2653" y="972"/>
              <a:ext cx="2372" cy="2374"/>
            </a:xfrm>
            <a:custGeom>
              <a:avLst/>
              <a:gdLst>
                <a:gd name="T0" fmla="*/ 1008 w 2016"/>
                <a:gd name="T1" fmla="*/ 182 h 2016"/>
                <a:gd name="T2" fmla="*/ 1415 w 2016"/>
                <a:gd name="T3" fmla="*/ 188 h 2016"/>
                <a:gd name="T4" fmla="*/ 1602 w 2016"/>
                <a:gd name="T5" fmla="*/ 222 h 2016"/>
                <a:gd name="T6" fmla="*/ 1718 w 2016"/>
                <a:gd name="T7" fmla="*/ 298 h 2016"/>
                <a:gd name="T8" fmla="*/ 1794 w 2016"/>
                <a:gd name="T9" fmla="*/ 414 h 2016"/>
                <a:gd name="T10" fmla="*/ 1828 w 2016"/>
                <a:gd name="T11" fmla="*/ 601 h 2016"/>
                <a:gd name="T12" fmla="*/ 1834 w 2016"/>
                <a:gd name="T13" fmla="*/ 1008 h 2016"/>
                <a:gd name="T14" fmla="*/ 1828 w 2016"/>
                <a:gd name="T15" fmla="*/ 1415 h 2016"/>
                <a:gd name="T16" fmla="*/ 1794 w 2016"/>
                <a:gd name="T17" fmla="*/ 1602 h 2016"/>
                <a:gd name="T18" fmla="*/ 1718 w 2016"/>
                <a:gd name="T19" fmla="*/ 1718 h 2016"/>
                <a:gd name="T20" fmla="*/ 1602 w 2016"/>
                <a:gd name="T21" fmla="*/ 1794 h 2016"/>
                <a:gd name="T22" fmla="*/ 1415 w 2016"/>
                <a:gd name="T23" fmla="*/ 1828 h 2016"/>
                <a:gd name="T24" fmla="*/ 1008 w 2016"/>
                <a:gd name="T25" fmla="*/ 1834 h 2016"/>
                <a:gd name="T26" fmla="*/ 601 w 2016"/>
                <a:gd name="T27" fmla="*/ 1828 h 2016"/>
                <a:gd name="T28" fmla="*/ 414 w 2016"/>
                <a:gd name="T29" fmla="*/ 1794 h 2016"/>
                <a:gd name="T30" fmla="*/ 298 w 2016"/>
                <a:gd name="T31" fmla="*/ 1718 h 2016"/>
                <a:gd name="T32" fmla="*/ 222 w 2016"/>
                <a:gd name="T33" fmla="*/ 1602 h 2016"/>
                <a:gd name="T34" fmla="*/ 188 w 2016"/>
                <a:gd name="T35" fmla="*/ 1415 h 2016"/>
                <a:gd name="T36" fmla="*/ 182 w 2016"/>
                <a:gd name="T37" fmla="*/ 1008 h 2016"/>
                <a:gd name="T38" fmla="*/ 188 w 2016"/>
                <a:gd name="T39" fmla="*/ 601 h 2016"/>
                <a:gd name="T40" fmla="*/ 222 w 2016"/>
                <a:gd name="T41" fmla="*/ 414 h 2016"/>
                <a:gd name="T42" fmla="*/ 298 w 2016"/>
                <a:gd name="T43" fmla="*/ 298 h 2016"/>
                <a:gd name="T44" fmla="*/ 414 w 2016"/>
                <a:gd name="T45" fmla="*/ 222 h 2016"/>
                <a:gd name="T46" fmla="*/ 601 w 2016"/>
                <a:gd name="T47" fmla="*/ 188 h 2016"/>
                <a:gd name="T48" fmla="*/ 1008 w 2016"/>
                <a:gd name="T49" fmla="*/ 182 h 2016"/>
                <a:gd name="T50" fmla="*/ 1008 w 2016"/>
                <a:gd name="T51" fmla="*/ 0 h 2016"/>
                <a:gd name="T52" fmla="*/ 593 w 2016"/>
                <a:gd name="T53" fmla="*/ 6 h 2016"/>
                <a:gd name="T54" fmla="*/ 348 w 2016"/>
                <a:gd name="T55" fmla="*/ 53 h 2016"/>
                <a:gd name="T56" fmla="*/ 169 w 2016"/>
                <a:gd name="T57" fmla="*/ 169 h 2016"/>
                <a:gd name="T58" fmla="*/ 53 w 2016"/>
                <a:gd name="T59" fmla="*/ 348 h 2016"/>
                <a:gd name="T60" fmla="*/ 6 w 2016"/>
                <a:gd name="T61" fmla="*/ 593 h 2016"/>
                <a:gd name="T62" fmla="*/ 0 w 2016"/>
                <a:gd name="T63" fmla="*/ 1008 h 2016"/>
                <a:gd name="T64" fmla="*/ 6 w 2016"/>
                <a:gd name="T65" fmla="*/ 1423 h 2016"/>
                <a:gd name="T66" fmla="*/ 53 w 2016"/>
                <a:gd name="T67" fmla="*/ 1668 h 2016"/>
                <a:gd name="T68" fmla="*/ 169 w 2016"/>
                <a:gd name="T69" fmla="*/ 1847 h 2016"/>
                <a:gd name="T70" fmla="*/ 348 w 2016"/>
                <a:gd name="T71" fmla="*/ 1963 h 2016"/>
                <a:gd name="T72" fmla="*/ 593 w 2016"/>
                <a:gd name="T73" fmla="*/ 2010 h 2016"/>
                <a:gd name="T74" fmla="*/ 1008 w 2016"/>
                <a:gd name="T75" fmla="*/ 2016 h 2016"/>
                <a:gd name="T76" fmla="*/ 1423 w 2016"/>
                <a:gd name="T77" fmla="*/ 2010 h 2016"/>
                <a:gd name="T78" fmla="*/ 1668 w 2016"/>
                <a:gd name="T79" fmla="*/ 1963 h 2016"/>
                <a:gd name="T80" fmla="*/ 1847 w 2016"/>
                <a:gd name="T81" fmla="*/ 1847 h 2016"/>
                <a:gd name="T82" fmla="*/ 1963 w 2016"/>
                <a:gd name="T83" fmla="*/ 1668 h 2016"/>
                <a:gd name="T84" fmla="*/ 2010 w 2016"/>
                <a:gd name="T85" fmla="*/ 1423 h 2016"/>
                <a:gd name="T86" fmla="*/ 2016 w 2016"/>
                <a:gd name="T87" fmla="*/ 1008 h 2016"/>
                <a:gd name="T88" fmla="*/ 2010 w 2016"/>
                <a:gd name="T89" fmla="*/ 593 h 2016"/>
                <a:gd name="T90" fmla="*/ 1963 w 2016"/>
                <a:gd name="T91" fmla="*/ 348 h 2016"/>
                <a:gd name="T92" fmla="*/ 1847 w 2016"/>
                <a:gd name="T93" fmla="*/ 169 h 2016"/>
                <a:gd name="T94" fmla="*/ 1668 w 2016"/>
                <a:gd name="T95" fmla="*/ 53 h 2016"/>
                <a:gd name="T96" fmla="*/ 1423 w 2016"/>
                <a:gd name="T97" fmla="*/ 6 h 2016"/>
                <a:gd name="T98" fmla="*/ 1008 w 2016"/>
                <a:gd name="T99" fmla="*/ 0 h 20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016" h="2016">
                  <a:moveTo>
                    <a:pt x="1008" y="182"/>
                  </a:moveTo>
                  <a:cubicBezTo>
                    <a:pt x="1277" y="182"/>
                    <a:pt x="1309" y="183"/>
                    <a:pt x="1415" y="188"/>
                  </a:cubicBezTo>
                  <a:cubicBezTo>
                    <a:pt x="1513" y="192"/>
                    <a:pt x="1567" y="209"/>
                    <a:pt x="1602" y="222"/>
                  </a:cubicBezTo>
                  <a:cubicBezTo>
                    <a:pt x="1649" y="241"/>
                    <a:pt x="1683" y="263"/>
                    <a:pt x="1718" y="298"/>
                  </a:cubicBezTo>
                  <a:cubicBezTo>
                    <a:pt x="1753" y="333"/>
                    <a:pt x="1775" y="367"/>
                    <a:pt x="1794" y="414"/>
                  </a:cubicBezTo>
                  <a:cubicBezTo>
                    <a:pt x="1807" y="449"/>
                    <a:pt x="1824" y="503"/>
                    <a:pt x="1828" y="601"/>
                  </a:cubicBezTo>
                  <a:cubicBezTo>
                    <a:pt x="1833" y="707"/>
                    <a:pt x="1834" y="739"/>
                    <a:pt x="1834" y="1008"/>
                  </a:cubicBezTo>
                  <a:cubicBezTo>
                    <a:pt x="1834" y="1277"/>
                    <a:pt x="1833" y="1309"/>
                    <a:pt x="1828" y="1415"/>
                  </a:cubicBezTo>
                  <a:cubicBezTo>
                    <a:pt x="1824" y="1513"/>
                    <a:pt x="1807" y="1567"/>
                    <a:pt x="1794" y="1602"/>
                  </a:cubicBezTo>
                  <a:cubicBezTo>
                    <a:pt x="1775" y="1649"/>
                    <a:pt x="1753" y="1683"/>
                    <a:pt x="1718" y="1718"/>
                  </a:cubicBezTo>
                  <a:cubicBezTo>
                    <a:pt x="1683" y="1753"/>
                    <a:pt x="1649" y="1775"/>
                    <a:pt x="1602" y="1794"/>
                  </a:cubicBezTo>
                  <a:cubicBezTo>
                    <a:pt x="1567" y="1807"/>
                    <a:pt x="1513" y="1824"/>
                    <a:pt x="1415" y="1828"/>
                  </a:cubicBezTo>
                  <a:cubicBezTo>
                    <a:pt x="1309" y="1833"/>
                    <a:pt x="1277" y="1834"/>
                    <a:pt x="1008" y="1834"/>
                  </a:cubicBezTo>
                  <a:cubicBezTo>
                    <a:pt x="739" y="1834"/>
                    <a:pt x="707" y="1833"/>
                    <a:pt x="601" y="1828"/>
                  </a:cubicBezTo>
                  <a:cubicBezTo>
                    <a:pt x="503" y="1824"/>
                    <a:pt x="449" y="1807"/>
                    <a:pt x="414" y="1794"/>
                  </a:cubicBezTo>
                  <a:cubicBezTo>
                    <a:pt x="367" y="1775"/>
                    <a:pt x="333" y="1753"/>
                    <a:pt x="298" y="1718"/>
                  </a:cubicBezTo>
                  <a:cubicBezTo>
                    <a:pt x="263" y="1683"/>
                    <a:pt x="241" y="1649"/>
                    <a:pt x="222" y="1602"/>
                  </a:cubicBezTo>
                  <a:cubicBezTo>
                    <a:pt x="209" y="1567"/>
                    <a:pt x="192" y="1513"/>
                    <a:pt x="188" y="1415"/>
                  </a:cubicBezTo>
                  <a:cubicBezTo>
                    <a:pt x="183" y="1309"/>
                    <a:pt x="182" y="1277"/>
                    <a:pt x="182" y="1008"/>
                  </a:cubicBezTo>
                  <a:cubicBezTo>
                    <a:pt x="182" y="739"/>
                    <a:pt x="183" y="707"/>
                    <a:pt x="188" y="601"/>
                  </a:cubicBezTo>
                  <a:cubicBezTo>
                    <a:pt x="192" y="503"/>
                    <a:pt x="209" y="449"/>
                    <a:pt x="222" y="414"/>
                  </a:cubicBezTo>
                  <a:cubicBezTo>
                    <a:pt x="241" y="367"/>
                    <a:pt x="263" y="333"/>
                    <a:pt x="298" y="298"/>
                  </a:cubicBezTo>
                  <a:cubicBezTo>
                    <a:pt x="333" y="263"/>
                    <a:pt x="367" y="241"/>
                    <a:pt x="414" y="222"/>
                  </a:cubicBezTo>
                  <a:cubicBezTo>
                    <a:pt x="449" y="209"/>
                    <a:pt x="503" y="192"/>
                    <a:pt x="601" y="188"/>
                  </a:cubicBezTo>
                  <a:cubicBezTo>
                    <a:pt x="707" y="183"/>
                    <a:pt x="739" y="182"/>
                    <a:pt x="1008" y="182"/>
                  </a:cubicBezTo>
                  <a:moveTo>
                    <a:pt x="1008" y="0"/>
                  </a:moveTo>
                  <a:cubicBezTo>
                    <a:pt x="734" y="0"/>
                    <a:pt x="700" y="1"/>
                    <a:pt x="593" y="6"/>
                  </a:cubicBezTo>
                  <a:cubicBezTo>
                    <a:pt x="485" y="11"/>
                    <a:pt x="412" y="28"/>
                    <a:pt x="348" y="53"/>
                  </a:cubicBezTo>
                  <a:cubicBezTo>
                    <a:pt x="282" y="79"/>
                    <a:pt x="225" y="113"/>
                    <a:pt x="169" y="169"/>
                  </a:cubicBezTo>
                  <a:cubicBezTo>
                    <a:pt x="113" y="225"/>
                    <a:pt x="79" y="282"/>
                    <a:pt x="53" y="348"/>
                  </a:cubicBezTo>
                  <a:cubicBezTo>
                    <a:pt x="28" y="412"/>
                    <a:pt x="11" y="485"/>
                    <a:pt x="6" y="593"/>
                  </a:cubicBezTo>
                  <a:cubicBezTo>
                    <a:pt x="1" y="700"/>
                    <a:pt x="0" y="734"/>
                    <a:pt x="0" y="1008"/>
                  </a:cubicBezTo>
                  <a:cubicBezTo>
                    <a:pt x="0" y="1282"/>
                    <a:pt x="1" y="1316"/>
                    <a:pt x="6" y="1423"/>
                  </a:cubicBezTo>
                  <a:cubicBezTo>
                    <a:pt x="11" y="1531"/>
                    <a:pt x="28" y="1604"/>
                    <a:pt x="53" y="1668"/>
                  </a:cubicBezTo>
                  <a:cubicBezTo>
                    <a:pt x="79" y="1734"/>
                    <a:pt x="113" y="1791"/>
                    <a:pt x="169" y="1847"/>
                  </a:cubicBezTo>
                  <a:cubicBezTo>
                    <a:pt x="225" y="1903"/>
                    <a:pt x="282" y="1937"/>
                    <a:pt x="348" y="1963"/>
                  </a:cubicBezTo>
                  <a:cubicBezTo>
                    <a:pt x="412" y="1988"/>
                    <a:pt x="485" y="2005"/>
                    <a:pt x="593" y="2010"/>
                  </a:cubicBezTo>
                  <a:cubicBezTo>
                    <a:pt x="700" y="2015"/>
                    <a:pt x="734" y="2016"/>
                    <a:pt x="1008" y="2016"/>
                  </a:cubicBezTo>
                  <a:cubicBezTo>
                    <a:pt x="1282" y="2016"/>
                    <a:pt x="1316" y="2015"/>
                    <a:pt x="1423" y="2010"/>
                  </a:cubicBezTo>
                  <a:cubicBezTo>
                    <a:pt x="1531" y="2005"/>
                    <a:pt x="1604" y="1988"/>
                    <a:pt x="1668" y="1963"/>
                  </a:cubicBezTo>
                  <a:cubicBezTo>
                    <a:pt x="1734" y="1937"/>
                    <a:pt x="1791" y="1903"/>
                    <a:pt x="1847" y="1847"/>
                  </a:cubicBezTo>
                  <a:cubicBezTo>
                    <a:pt x="1903" y="1791"/>
                    <a:pt x="1937" y="1734"/>
                    <a:pt x="1963" y="1668"/>
                  </a:cubicBezTo>
                  <a:cubicBezTo>
                    <a:pt x="1988" y="1604"/>
                    <a:pt x="2005" y="1531"/>
                    <a:pt x="2010" y="1423"/>
                  </a:cubicBezTo>
                  <a:cubicBezTo>
                    <a:pt x="2015" y="1316"/>
                    <a:pt x="2016" y="1282"/>
                    <a:pt x="2016" y="1008"/>
                  </a:cubicBezTo>
                  <a:cubicBezTo>
                    <a:pt x="2016" y="734"/>
                    <a:pt x="2015" y="700"/>
                    <a:pt x="2010" y="593"/>
                  </a:cubicBezTo>
                  <a:cubicBezTo>
                    <a:pt x="2005" y="485"/>
                    <a:pt x="1988" y="412"/>
                    <a:pt x="1963" y="348"/>
                  </a:cubicBezTo>
                  <a:cubicBezTo>
                    <a:pt x="1937" y="282"/>
                    <a:pt x="1903" y="225"/>
                    <a:pt x="1847" y="169"/>
                  </a:cubicBezTo>
                  <a:cubicBezTo>
                    <a:pt x="1791" y="113"/>
                    <a:pt x="1734" y="79"/>
                    <a:pt x="1668" y="53"/>
                  </a:cubicBezTo>
                  <a:cubicBezTo>
                    <a:pt x="1604" y="28"/>
                    <a:pt x="1531" y="11"/>
                    <a:pt x="1423" y="6"/>
                  </a:cubicBezTo>
                  <a:cubicBezTo>
                    <a:pt x="1316" y="1"/>
                    <a:pt x="1282" y="0"/>
                    <a:pt x="1008"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799"/>
            </a:p>
          </p:txBody>
        </p:sp>
        <p:sp>
          <p:nvSpPr>
            <p:cNvPr id="32" name="Freeform 6">
              <a:extLst>
                <a:ext uri="{FF2B5EF4-FFF2-40B4-BE49-F238E27FC236}">
                  <a16:creationId xmlns:a16="http://schemas.microsoft.com/office/drawing/2014/main" id="{AA020C44-A552-4F62-B5BF-29E7AF67A73E}"/>
                </a:ext>
              </a:extLst>
            </p:cNvPr>
            <p:cNvSpPr>
              <a:spLocks noEditPoints="1"/>
            </p:cNvSpPr>
            <p:nvPr userDrawn="1"/>
          </p:nvSpPr>
          <p:spPr bwMode="auto">
            <a:xfrm>
              <a:off x="3231" y="1550"/>
              <a:ext cx="1216" cy="1218"/>
            </a:xfrm>
            <a:custGeom>
              <a:avLst/>
              <a:gdLst>
                <a:gd name="T0" fmla="*/ 517 w 1034"/>
                <a:gd name="T1" fmla="*/ 0 h 1034"/>
                <a:gd name="T2" fmla="*/ 0 w 1034"/>
                <a:gd name="T3" fmla="*/ 517 h 1034"/>
                <a:gd name="T4" fmla="*/ 517 w 1034"/>
                <a:gd name="T5" fmla="*/ 1034 h 1034"/>
                <a:gd name="T6" fmla="*/ 1034 w 1034"/>
                <a:gd name="T7" fmla="*/ 517 h 1034"/>
                <a:gd name="T8" fmla="*/ 517 w 1034"/>
                <a:gd name="T9" fmla="*/ 0 h 1034"/>
                <a:gd name="T10" fmla="*/ 517 w 1034"/>
                <a:gd name="T11" fmla="*/ 853 h 1034"/>
                <a:gd name="T12" fmla="*/ 181 w 1034"/>
                <a:gd name="T13" fmla="*/ 517 h 1034"/>
                <a:gd name="T14" fmla="*/ 517 w 1034"/>
                <a:gd name="T15" fmla="*/ 181 h 1034"/>
                <a:gd name="T16" fmla="*/ 853 w 1034"/>
                <a:gd name="T17" fmla="*/ 517 h 1034"/>
                <a:gd name="T18" fmla="*/ 517 w 1034"/>
                <a:gd name="T19" fmla="*/ 853 h 10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1034" h="1034">
                  <a:moveTo>
                    <a:pt x="517" y="0"/>
                  </a:moveTo>
                  <a:cubicBezTo>
                    <a:pt x="231" y="0"/>
                    <a:pt x="0" y="231"/>
                    <a:pt x="0" y="517"/>
                  </a:cubicBezTo>
                  <a:cubicBezTo>
                    <a:pt x="0" y="803"/>
                    <a:pt x="231" y="1034"/>
                    <a:pt x="517" y="1034"/>
                  </a:cubicBezTo>
                  <a:cubicBezTo>
                    <a:pt x="803" y="1034"/>
                    <a:pt x="1034" y="803"/>
                    <a:pt x="1034" y="517"/>
                  </a:cubicBezTo>
                  <a:cubicBezTo>
                    <a:pt x="1034" y="231"/>
                    <a:pt x="803" y="0"/>
                    <a:pt x="517" y="0"/>
                  </a:cubicBezTo>
                  <a:close/>
                  <a:moveTo>
                    <a:pt x="517" y="853"/>
                  </a:moveTo>
                  <a:cubicBezTo>
                    <a:pt x="331" y="853"/>
                    <a:pt x="181" y="703"/>
                    <a:pt x="181" y="517"/>
                  </a:cubicBezTo>
                  <a:cubicBezTo>
                    <a:pt x="181" y="331"/>
                    <a:pt x="331" y="181"/>
                    <a:pt x="517" y="181"/>
                  </a:cubicBezTo>
                  <a:cubicBezTo>
                    <a:pt x="703" y="181"/>
                    <a:pt x="853" y="331"/>
                    <a:pt x="853" y="517"/>
                  </a:cubicBezTo>
                  <a:cubicBezTo>
                    <a:pt x="853" y="703"/>
                    <a:pt x="703" y="853"/>
                    <a:pt x="517" y="85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799"/>
            </a:p>
          </p:txBody>
        </p:sp>
        <p:sp>
          <p:nvSpPr>
            <p:cNvPr id="33" name="Oval 7">
              <a:extLst>
                <a:ext uri="{FF2B5EF4-FFF2-40B4-BE49-F238E27FC236}">
                  <a16:creationId xmlns:a16="http://schemas.microsoft.com/office/drawing/2014/main" id="{501F78CB-8C7C-4CFB-8E9A-5B5DD83FBBD5}"/>
                </a:ext>
              </a:extLst>
            </p:cNvPr>
            <p:cNvSpPr>
              <a:spLocks noChangeArrowheads="1"/>
            </p:cNvSpPr>
            <p:nvPr userDrawn="1"/>
          </p:nvSpPr>
          <p:spPr bwMode="auto">
            <a:xfrm>
              <a:off x="4329" y="1383"/>
              <a:ext cx="285" cy="285"/>
            </a:xfrm>
            <a:prstGeom prst="ellipse">
              <a:avLst/>
            </a:pr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sz="1799"/>
            </a:p>
          </p:txBody>
        </p:sp>
      </p:grpSp>
      <p:sp>
        <p:nvSpPr>
          <p:cNvPr id="34" name="Freeform 5">
            <a:extLst>
              <a:ext uri="{FF2B5EF4-FFF2-40B4-BE49-F238E27FC236}">
                <a16:creationId xmlns:a16="http://schemas.microsoft.com/office/drawing/2014/main" id="{9AE80950-E40D-4560-B328-E8273E5BF344}"/>
              </a:ext>
            </a:extLst>
          </p:cNvPr>
          <p:cNvSpPr>
            <a:spLocks noEditPoints="1"/>
          </p:cNvSpPr>
          <p:nvPr userDrawn="1"/>
        </p:nvSpPr>
        <p:spPr bwMode="gray">
          <a:xfrm>
            <a:off x="493776" y="365760"/>
            <a:ext cx="1319582" cy="241866"/>
          </a:xfrm>
          <a:custGeom>
            <a:avLst/>
            <a:gdLst>
              <a:gd name="T0" fmla="*/ 2199 w 8006"/>
              <a:gd name="T1" fmla="*/ 1222 h 1470"/>
              <a:gd name="T2" fmla="*/ 2017 w 8006"/>
              <a:gd name="T3" fmla="*/ 1223 h 1470"/>
              <a:gd name="T4" fmla="*/ 1391 w 8006"/>
              <a:gd name="T5" fmla="*/ 923 h 1470"/>
              <a:gd name="T6" fmla="*/ 1535 w 8006"/>
              <a:gd name="T7" fmla="*/ 421 h 1470"/>
              <a:gd name="T8" fmla="*/ 1792 w 8006"/>
              <a:gd name="T9" fmla="*/ 1125 h 1470"/>
              <a:gd name="T10" fmla="*/ 2056 w 8006"/>
              <a:gd name="T11" fmla="*/ 421 h 1470"/>
              <a:gd name="T12" fmla="*/ 0 w 8006"/>
              <a:gd name="T13" fmla="*/ 641 h 1470"/>
              <a:gd name="T14" fmla="*/ 881 w 8006"/>
              <a:gd name="T15" fmla="*/ 1438 h 1470"/>
              <a:gd name="T16" fmla="*/ 1071 w 8006"/>
              <a:gd name="T17" fmla="*/ 1419 h 1470"/>
              <a:gd name="T18" fmla="*/ 638 w 8006"/>
              <a:gd name="T19" fmla="*/ 0 h 1470"/>
              <a:gd name="T20" fmla="*/ 783 w 8006"/>
              <a:gd name="T21" fmla="*/ 771 h 1470"/>
              <a:gd name="T22" fmla="*/ 749 w 8006"/>
              <a:gd name="T23" fmla="*/ 1096 h 1470"/>
              <a:gd name="T24" fmla="*/ 638 w 8006"/>
              <a:gd name="T25" fmla="*/ 173 h 1470"/>
              <a:gd name="T26" fmla="*/ 7997 w 8006"/>
              <a:gd name="T27" fmla="*/ 1218 h 1470"/>
              <a:gd name="T28" fmla="*/ 7808 w 8006"/>
              <a:gd name="T29" fmla="*/ 1229 h 1470"/>
              <a:gd name="T30" fmla="*/ 7333 w 8006"/>
              <a:gd name="T31" fmla="*/ 1260 h 1470"/>
              <a:gd name="T32" fmla="*/ 6966 w 8006"/>
              <a:gd name="T33" fmla="*/ 652 h 1470"/>
              <a:gd name="T34" fmla="*/ 6597 w 8006"/>
              <a:gd name="T35" fmla="*/ 1260 h 1470"/>
              <a:gd name="T36" fmla="*/ 6118 w 8006"/>
              <a:gd name="T37" fmla="*/ 1229 h 1470"/>
              <a:gd name="T38" fmla="*/ 5924 w 8006"/>
              <a:gd name="T39" fmla="*/ 1229 h 1470"/>
              <a:gd name="T40" fmla="*/ 5448 w 8006"/>
              <a:gd name="T41" fmla="*/ 1260 h 1470"/>
              <a:gd name="T42" fmla="*/ 5600 w 8006"/>
              <a:gd name="T43" fmla="*/ 454 h 1470"/>
              <a:gd name="T44" fmla="*/ 5817 w 8006"/>
              <a:gd name="T45" fmla="*/ 454 h 1470"/>
              <a:gd name="T46" fmla="*/ 6277 w 8006"/>
              <a:gd name="T47" fmla="*/ 421 h 1470"/>
              <a:gd name="T48" fmla="*/ 6653 w 8006"/>
              <a:gd name="T49" fmla="*/ 1012 h 1470"/>
              <a:gd name="T50" fmla="*/ 7029 w 8006"/>
              <a:gd name="T51" fmla="*/ 421 h 1470"/>
              <a:gd name="T52" fmla="*/ 7488 w 8006"/>
              <a:gd name="T53" fmla="*/ 454 h 1470"/>
              <a:gd name="T54" fmla="*/ 7705 w 8006"/>
              <a:gd name="T55" fmla="*/ 454 h 1470"/>
              <a:gd name="T56" fmla="*/ 3055 w 8006"/>
              <a:gd name="T57" fmla="*/ 421 h 1470"/>
              <a:gd name="T58" fmla="*/ 2741 w 8006"/>
              <a:gd name="T59" fmla="*/ 397 h 1470"/>
              <a:gd name="T60" fmla="*/ 3015 w 8006"/>
              <a:gd name="T61" fmla="*/ 1148 h 1470"/>
              <a:gd name="T62" fmla="*/ 3159 w 8006"/>
              <a:gd name="T63" fmla="*/ 1260 h 1470"/>
              <a:gd name="T64" fmla="*/ 3159 w 8006"/>
              <a:gd name="T65" fmla="*/ 421 h 1470"/>
              <a:gd name="T66" fmla="*/ 2760 w 8006"/>
              <a:gd name="T67" fmla="*/ 568 h 1470"/>
              <a:gd name="T68" fmla="*/ 4389 w 8006"/>
              <a:gd name="T69" fmla="*/ 1141 h 1470"/>
              <a:gd name="T70" fmla="*/ 3678 w 8006"/>
              <a:gd name="T71" fmla="*/ 841 h 1470"/>
              <a:gd name="T72" fmla="*/ 4389 w 8006"/>
              <a:gd name="T73" fmla="*/ 538 h 1470"/>
              <a:gd name="T74" fmla="*/ 4117 w 8006"/>
              <a:gd name="T75" fmla="*/ 563 h 1470"/>
              <a:gd name="T76" fmla="*/ 4276 w 8006"/>
              <a:gd name="T77" fmla="*/ 1066 h 1470"/>
              <a:gd name="T78" fmla="*/ 4875 w 8006"/>
              <a:gd name="T79" fmla="*/ 398 h 1470"/>
              <a:gd name="T80" fmla="*/ 5316 w 8006"/>
              <a:gd name="T81" fmla="*/ 841 h 1470"/>
              <a:gd name="T82" fmla="*/ 4618 w 8006"/>
              <a:gd name="T83" fmla="*/ 841 h 1470"/>
              <a:gd name="T84" fmla="*/ 4875 w 8006"/>
              <a:gd name="T85" fmla="*/ 1113 h 1470"/>
              <a:gd name="T86" fmla="*/ 3559 w 8006"/>
              <a:gd name="T87" fmla="*/ 1220 h 1470"/>
              <a:gd name="T88" fmla="*/ 3377 w 8006"/>
              <a:gd name="T89" fmla="*/ 1220 h 1470"/>
              <a:gd name="T90" fmla="*/ 3520 w 8006"/>
              <a:gd name="T91" fmla="*/ 23 h 1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8006" h="1470">
                <a:moveTo>
                  <a:pt x="2159" y="421"/>
                </a:moveTo>
                <a:cubicBezTo>
                  <a:pt x="2180" y="421"/>
                  <a:pt x="2199" y="438"/>
                  <a:pt x="2199" y="461"/>
                </a:cubicBezTo>
                <a:cubicBezTo>
                  <a:pt x="2199" y="1222"/>
                  <a:pt x="2199" y="1222"/>
                  <a:pt x="2199" y="1222"/>
                </a:cubicBezTo>
                <a:cubicBezTo>
                  <a:pt x="2199" y="1243"/>
                  <a:pt x="2180" y="1260"/>
                  <a:pt x="2159" y="1260"/>
                </a:cubicBezTo>
                <a:cubicBezTo>
                  <a:pt x="2056" y="1260"/>
                  <a:pt x="2056" y="1260"/>
                  <a:pt x="2056" y="1260"/>
                </a:cubicBezTo>
                <a:cubicBezTo>
                  <a:pt x="2036" y="1260"/>
                  <a:pt x="2017" y="1244"/>
                  <a:pt x="2017" y="1223"/>
                </a:cubicBezTo>
                <a:cubicBezTo>
                  <a:pt x="2017" y="1153"/>
                  <a:pt x="2017" y="1153"/>
                  <a:pt x="2017" y="1153"/>
                </a:cubicBezTo>
                <a:cubicBezTo>
                  <a:pt x="1965" y="1230"/>
                  <a:pt x="1876" y="1283"/>
                  <a:pt x="1745" y="1283"/>
                </a:cubicBezTo>
                <a:cubicBezTo>
                  <a:pt x="1526" y="1283"/>
                  <a:pt x="1391" y="1138"/>
                  <a:pt x="1391" y="923"/>
                </a:cubicBezTo>
                <a:cubicBezTo>
                  <a:pt x="1391" y="460"/>
                  <a:pt x="1391" y="460"/>
                  <a:pt x="1391" y="460"/>
                </a:cubicBezTo>
                <a:cubicBezTo>
                  <a:pt x="1391" y="438"/>
                  <a:pt x="1411" y="421"/>
                  <a:pt x="1432" y="421"/>
                </a:cubicBezTo>
                <a:cubicBezTo>
                  <a:pt x="1535" y="421"/>
                  <a:pt x="1535" y="421"/>
                  <a:pt x="1535" y="421"/>
                </a:cubicBezTo>
                <a:cubicBezTo>
                  <a:pt x="1556" y="421"/>
                  <a:pt x="1573" y="438"/>
                  <a:pt x="1573" y="460"/>
                </a:cubicBezTo>
                <a:cubicBezTo>
                  <a:pt x="1573" y="893"/>
                  <a:pt x="1573" y="893"/>
                  <a:pt x="1573" y="893"/>
                </a:cubicBezTo>
                <a:cubicBezTo>
                  <a:pt x="1573" y="1033"/>
                  <a:pt x="1647" y="1125"/>
                  <a:pt x="1792" y="1125"/>
                </a:cubicBezTo>
                <a:cubicBezTo>
                  <a:pt x="1933" y="1125"/>
                  <a:pt x="2017" y="1029"/>
                  <a:pt x="2017" y="895"/>
                </a:cubicBezTo>
                <a:cubicBezTo>
                  <a:pt x="2017" y="460"/>
                  <a:pt x="2017" y="460"/>
                  <a:pt x="2017" y="460"/>
                </a:cubicBezTo>
                <a:cubicBezTo>
                  <a:pt x="2017" y="438"/>
                  <a:pt x="2036" y="421"/>
                  <a:pt x="2056" y="421"/>
                </a:cubicBezTo>
                <a:cubicBezTo>
                  <a:pt x="2159" y="421"/>
                  <a:pt x="2159" y="421"/>
                  <a:pt x="2159" y="421"/>
                </a:cubicBezTo>
                <a:moveTo>
                  <a:pt x="638" y="0"/>
                </a:moveTo>
                <a:cubicBezTo>
                  <a:pt x="285" y="0"/>
                  <a:pt x="0" y="274"/>
                  <a:pt x="0" y="641"/>
                </a:cubicBezTo>
                <a:cubicBezTo>
                  <a:pt x="0" y="1008"/>
                  <a:pt x="285" y="1283"/>
                  <a:pt x="638" y="1283"/>
                </a:cubicBezTo>
                <a:cubicBezTo>
                  <a:pt x="698" y="1283"/>
                  <a:pt x="757" y="1275"/>
                  <a:pt x="812" y="1260"/>
                </a:cubicBezTo>
                <a:cubicBezTo>
                  <a:pt x="881" y="1438"/>
                  <a:pt x="881" y="1438"/>
                  <a:pt x="881" y="1438"/>
                </a:cubicBezTo>
                <a:cubicBezTo>
                  <a:pt x="888" y="1458"/>
                  <a:pt x="902" y="1470"/>
                  <a:pt x="928" y="1470"/>
                </a:cubicBezTo>
                <a:cubicBezTo>
                  <a:pt x="1038" y="1470"/>
                  <a:pt x="1038" y="1470"/>
                  <a:pt x="1038" y="1470"/>
                </a:cubicBezTo>
                <a:cubicBezTo>
                  <a:pt x="1064" y="1470"/>
                  <a:pt x="1084" y="1452"/>
                  <a:pt x="1071" y="1419"/>
                </a:cubicBezTo>
                <a:cubicBezTo>
                  <a:pt x="982" y="1185"/>
                  <a:pt x="982" y="1185"/>
                  <a:pt x="982" y="1185"/>
                </a:cubicBezTo>
                <a:cubicBezTo>
                  <a:pt x="1159" y="1074"/>
                  <a:pt x="1276" y="877"/>
                  <a:pt x="1276" y="641"/>
                </a:cubicBezTo>
                <a:cubicBezTo>
                  <a:pt x="1276" y="274"/>
                  <a:pt x="991" y="0"/>
                  <a:pt x="638" y="0"/>
                </a:cubicBezTo>
                <a:moveTo>
                  <a:pt x="916" y="1013"/>
                </a:moveTo>
                <a:cubicBezTo>
                  <a:pt x="835" y="804"/>
                  <a:pt x="835" y="804"/>
                  <a:pt x="835" y="804"/>
                </a:cubicBezTo>
                <a:cubicBezTo>
                  <a:pt x="828" y="786"/>
                  <a:pt x="814" y="771"/>
                  <a:pt x="783" y="771"/>
                </a:cubicBezTo>
                <a:cubicBezTo>
                  <a:pt x="678" y="771"/>
                  <a:pt x="678" y="771"/>
                  <a:pt x="678" y="771"/>
                </a:cubicBezTo>
                <a:cubicBezTo>
                  <a:pt x="652" y="771"/>
                  <a:pt x="631" y="788"/>
                  <a:pt x="643" y="821"/>
                </a:cubicBezTo>
                <a:cubicBezTo>
                  <a:pt x="749" y="1096"/>
                  <a:pt x="749" y="1096"/>
                  <a:pt x="749" y="1096"/>
                </a:cubicBezTo>
                <a:cubicBezTo>
                  <a:pt x="714" y="1105"/>
                  <a:pt x="677" y="1110"/>
                  <a:pt x="638" y="1110"/>
                </a:cubicBezTo>
                <a:cubicBezTo>
                  <a:pt x="379" y="1110"/>
                  <a:pt x="196" y="907"/>
                  <a:pt x="196" y="641"/>
                </a:cubicBezTo>
                <a:cubicBezTo>
                  <a:pt x="196" y="376"/>
                  <a:pt x="379" y="173"/>
                  <a:pt x="638" y="173"/>
                </a:cubicBezTo>
                <a:cubicBezTo>
                  <a:pt x="897" y="173"/>
                  <a:pt x="1080" y="376"/>
                  <a:pt x="1080" y="641"/>
                </a:cubicBezTo>
                <a:cubicBezTo>
                  <a:pt x="1080" y="796"/>
                  <a:pt x="1018" y="929"/>
                  <a:pt x="916" y="1013"/>
                </a:cubicBezTo>
                <a:moveTo>
                  <a:pt x="7997" y="1218"/>
                </a:moveTo>
                <a:cubicBezTo>
                  <a:pt x="8006" y="1239"/>
                  <a:pt x="7995" y="1260"/>
                  <a:pt x="7969" y="1260"/>
                </a:cubicBezTo>
                <a:cubicBezTo>
                  <a:pt x="7854" y="1260"/>
                  <a:pt x="7854" y="1260"/>
                  <a:pt x="7854" y="1260"/>
                </a:cubicBezTo>
                <a:cubicBezTo>
                  <a:pt x="7833" y="1260"/>
                  <a:pt x="7815" y="1250"/>
                  <a:pt x="7808" y="1229"/>
                </a:cubicBezTo>
                <a:cubicBezTo>
                  <a:pt x="7595" y="655"/>
                  <a:pt x="7595" y="655"/>
                  <a:pt x="7595" y="655"/>
                </a:cubicBezTo>
                <a:cubicBezTo>
                  <a:pt x="7378" y="1229"/>
                  <a:pt x="7378" y="1229"/>
                  <a:pt x="7378" y="1229"/>
                </a:cubicBezTo>
                <a:cubicBezTo>
                  <a:pt x="7369" y="1251"/>
                  <a:pt x="7354" y="1260"/>
                  <a:pt x="7333" y="1260"/>
                </a:cubicBezTo>
                <a:cubicBezTo>
                  <a:pt x="7230" y="1260"/>
                  <a:pt x="7230" y="1260"/>
                  <a:pt x="7230" y="1260"/>
                </a:cubicBezTo>
                <a:cubicBezTo>
                  <a:pt x="7209" y="1260"/>
                  <a:pt x="7193" y="1251"/>
                  <a:pt x="7184" y="1229"/>
                </a:cubicBezTo>
                <a:cubicBezTo>
                  <a:pt x="6966" y="652"/>
                  <a:pt x="6966" y="652"/>
                  <a:pt x="6966" y="652"/>
                </a:cubicBezTo>
                <a:cubicBezTo>
                  <a:pt x="6751" y="1229"/>
                  <a:pt x="6751" y="1229"/>
                  <a:pt x="6751" y="1229"/>
                </a:cubicBezTo>
                <a:cubicBezTo>
                  <a:pt x="6742" y="1250"/>
                  <a:pt x="6726" y="1260"/>
                  <a:pt x="6705" y="1260"/>
                </a:cubicBezTo>
                <a:cubicBezTo>
                  <a:pt x="6597" y="1260"/>
                  <a:pt x="6597" y="1260"/>
                  <a:pt x="6597" y="1260"/>
                </a:cubicBezTo>
                <a:cubicBezTo>
                  <a:pt x="6576" y="1260"/>
                  <a:pt x="6560" y="1250"/>
                  <a:pt x="6551" y="1229"/>
                </a:cubicBezTo>
                <a:cubicBezTo>
                  <a:pt x="6338" y="652"/>
                  <a:pt x="6338" y="652"/>
                  <a:pt x="6338" y="652"/>
                </a:cubicBezTo>
                <a:cubicBezTo>
                  <a:pt x="6118" y="1229"/>
                  <a:pt x="6118" y="1229"/>
                  <a:pt x="6118" y="1229"/>
                </a:cubicBezTo>
                <a:cubicBezTo>
                  <a:pt x="6109" y="1251"/>
                  <a:pt x="6093" y="1260"/>
                  <a:pt x="6072" y="1260"/>
                </a:cubicBezTo>
                <a:cubicBezTo>
                  <a:pt x="5969" y="1260"/>
                  <a:pt x="5969" y="1260"/>
                  <a:pt x="5969" y="1260"/>
                </a:cubicBezTo>
                <a:cubicBezTo>
                  <a:pt x="5948" y="1260"/>
                  <a:pt x="5932" y="1251"/>
                  <a:pt x="5924" y="1229"/>
                </a:cubicBezTo>
                <a:cubicBezTo>
                  <a:pt x="5709" y="652"/>
                  <a:pt x="5709" y="652"/>
                  <a:pt x="5709" y="652"/>
                </a:cubicBezTo>
                <a:cubicBezTo>
                  <a:pt x="5494" y="1229"/>
                  <a:pt x="5494" y="1229"/>
                  <a:pt x="5494" y="1229"/>
                </a:cubicBezTo>
                <a:cubicBezTo>
                  <a:pt x="5487" y="1250"/>
                  <a:pt x="5469" y="1260"/>
                  <a:pt x="5448" y="1260"/>
                </a:cubicBezTo>
                <a:cubicBezTo>
                  <a:pt x="5336" y="1260"/>
                  <a:pt x="5336" y="1260"/>
                  <a:pt x="5336" y="1260"/>
                </a:cubicBezTo>
                <a:cubicBezTo>
                  <a:pt x="5310" y="1260"/>
                  <a:pt x="5300" y="1239"/>
                  <a:pt x="5308" y="1218"/>
                </a:cubicBezTo>
                <a:cubicBezTo>
                  <a:pt x="5600" y="454"/>
                  <a:pt x="5600" y="454"/>
                  <a:pt x="5600" y="454"/>
                </a:cubicBezTo>
                <a:cubicBezTo>
                  <a:pt x="5609" y="432"/>
                  <a:pt x="5625" y="421"/>
                  <a:pt x="5646" y="421"/>
                </a:cubicBezTo>
                <a:cubicBezTo>
                  <a:pt x="5772" y="421"/>
                  <a:pt x="5772" y="421"/>
                  <a:pt x="5772" y="421"/>
                </a:cubicBezTo>
                <a:cubicBezTo>
                  <a:pt x="5793" y="421"/>
                  <a:pt x="5808" y="432"/>
                  <a:pt x="5817" y="454"/>
                </a:cubicBezTo>
                <a:cubicBezTo>
                  <a:pt x="6023" y="1012"/>
                  <a:pt x="6023" y="1012"/>
                  <a:pt x="6023" y="1012"/>
                </a:cubicBezTo>
                <a:cubicBezTo>
                  <a:pt x="6231" y="454"/>
                  <a:pt x="6231" y="454"/>
                  <a:pt x="6231" y="454"/>
                </a:cubicBezTo>
                <a:cubicBezTo>
                  <a:pt x="6240" y="432"/>
                  <a:pt x="6256" y="421"/>
                  <a:pt x="6277" y="421"/>
                </a:cubicBezTo>
                <a:cubicBezTo>
                  <a:pt x="6401" y="421"/>
                  <a:pt x="6401" y="421"/>
                  <a:pt x="6401" y="421"/>
                </a:cubicBezTo>
                <a:cubicBezTo>
                  <a:pt x="6422" y="421"/>
                  <a:pt x="6438" y="432"/>
                  <a:pt x="6446" y="454"/>
                </a:cubicBezTo>
                <a:cubicBezTo>
                  <a:pt x="6653" y="1012"/>
                  <a:pt x="6653" y="1012"/>
                  <a:pt x="6653" y="1012"/>
                </a:cubicBezTo>
                <a:cubicBezTo>
                  <a:pt x="6859" y="454"/>
                  <a:pt x="6859" y="454"/>
                  <a:pt x="6859" y="454"/>
                </a:cubicBezTo>
                <a:cubicBezTo>
                  <a:pt x="6868" y="432"/>
                  <a:pt x="6883" y="421"/>
                  <a:pt x="6904" y="421"/>
                </a:cubicBezTo>
                <a:cubicBezTo>
                  <a:pt x="7029" y="421"/>
                  <a:pt x="7029" y="421"/>
                  <a:pt x="7029" y="421"/>
                </a:cubicBezTo>
                <a:cubicBezTo>
                  <a:pt x="7049" y="421"/>
                  <a:pt x="7065" y="432"/>
                  <a:pt x="7074" y="454"/>
                </a:cubicBezTo>
                <a:cubicBezTo>
                  <a:pt x="7284" y="1012"/>
                  <a:pt x="7284" y="1012"/>
                  <a:pt x="7284" y="1012"/>
                </a:cubicBezTo>
                <a:cubicBezTo>
                  <a:pt x="7488" y="454"/>
                  <a:pt x="7488" y="454"/>
                  <a:pt x="7488" y="454"/>
                </a:cubicBezTo>
                <a:cubicBezTo>
                  <a:pt x="7497" y="432"/>
                  <a:pt x="7513" y="421"/>
                  <a:pt x="7534" y="421"/>
                </a:cubicBezTo>
                <a:cubicBezTo>
                  <a:pt x="7660" y="421"/>
                  <a:pt x="7660" y="421"/>
                  <a:pt x="7660" y="421"/>
                </a:cubicBezTo>
                <a:cubicBezTo>
                  <a:pt x="7681" y="421"/>
                  <a:pt x="7696" y="432"/>
                  <a:pt x="7705" y="454"/>
                </a:cubicBezTo>
                <a:cubicBezTo>
                  <a:pt x="7997" y="1218"/>
                  <a:pt x="7997" y="1218"/>
                  <a:pt x="7997" y="1218"/>
                </a:cubicBezTo>
                <a:moveTo>
                  <a:pt x="3159" y="421"/>
                </a:moveTo>
                <a:cubicBezTo>
                  <a:pt x="3055" y="421"/>
                  <a:pt x="3055" y="421"/>
                  <a:pt x="3055" y="421"/>
                </a:cubicBezTo>
                <a:cubicBezTo>
                  <a:pt x="3035" y="421"/>
                  <a:pt x="3015" y="438"/>
                  <a:pt x="3015" y="461"/>
                </a:cubicBezTo>
                <a:cubicBezTo>
                  <a:pt x="3015" y="531"/>
                  <a:pt x="3015" y="531"/>
                  <a:pt x="3015" y="531"/>
                </a:cubicBezTo>
                <a:cubicBezTo>
                  <a:pt x="2963" y="452"/>
                  <a:pt x="2861" y="397"/>
                  <a:pt x="2741" y="397"/>
                </a:cubicBezTo>
                <a:cubicBezTo>
                  <a:pt x="2514" y="397"/>
                  <a:pt x="2318" y="577"/>
                  <a:pt x="2318" y="839"/>
                </a:cubicBezTo>
                <a:cubicBezTo>
                  <a:pt x="2318" y="1105"/>
                  <a:pt x="2514" y="1283"/>
                  <a:pt x="2739" y="1283"/>
                </a:cubicBezTo>
                <a:cubicBezTo>
                  <a:pt x="2861" y="1283"/>
                  <a:pt x="2961" y="1227"/>
                  <a:pt x="3015" y="1148"/>
                </a:cubicBezTo>
                <a:cubicBezTo>
                  <a:pt x="3015" y="1222"/>
                  <a:pt x="3015" y="1222"/>
                  <a:pt x="3015" y="1222"/>
                </a:cubicBezTo>
                <a:cubicBezTo>
                  <a:pt x="3015" y="1243"/>
                  <a:pt x="3035" y="1260"/>
                  <a:pt x="3055" y="1260"/>
                </a:cubicBezTo>
                <a:cubicBezTo>
                  <a:pt x="3159" y="1260"/>
                  <a:pt x="3159" y="1260"/>
                  <a:pt x="3159" y="1260"/>
                </a:cubicBezTo>
                <a:cubicBezTo>
                  <a:pt x="3180" y="1260"/>
                  <a:pt x="3197" y="1243"/>
                  <a:pt x="3197" y="1222"/>
                </a:cubicBezTo>
                <a:cubicBezTo>
                  <a:pt x="3197" y="461"/>
                  <a:pt x="3197" y="461"/>
                  <a:pt x="3197" y="461"/>
                </a:cubicBezTo>
                <a:cubicBezTo>
                  <a:pt x="3197" y="438"/>
                  <a:pt x="3180" y="421"/>
                  <a:pt x="3159" y="421"/>
                </a:cubicBezTo>
                <a:moveTo>
                  <a:pt x="2760" y="1115"/>
                </a:moveTo>
                <a:cubicBezTo>
                  <a:pt x="2610" y="1115"/>
                  <a:pt x="2503" y="993"/>
                  <a:pt x="2503" y="841"/>
                </a:cubicBezTo>
                <a:cubicBezTo>
                  <a:pt x="2503" y="687"/>
                  <a:pt x="2610" y="568"/>
                  <a:pt x="2760" y="568"/>
                </a:cubicBezTo>
                <a:cubicBezTo>
                  <a:pt x="2909" y="568"/>
                  <a:pt x="3017" y="687"/>
                  <a:pt x="3017" y="841"/>
                </a:cubicBezTo>
                <a:cubicBezTo>
                  <a:pt x="3017" y="993"/>
                  <a:pt x="2909" y="1115"/>
                  <a:pt x="2760" y="1115"/>
                </a:cubicBezTo>
                <a:moveTo>
                  <a:pt x="4389" y="1141"/>
                </a:moveTo>
                <a:cubicBezTo>
                  <a:pt x="4412" y="1169"/>
                  <a:pt x="4393" y="1190"/>
                  <a:pt x="4381" y="1199"/>
                </a:cubicBezTo>
                <a:cubicBezTo>
                  <a:pt x="4309" y="1253"/>
                  <a:pt x="4214" y="1283"/>
                  <a:pt x="4111" y="1283"/>
                </a:cubicBezTo>
                <a:cubicBezTo>
                  <a:pt x="3851" y="1283"/>
                  <a:pt x="3678" y="1092"/>
                  <a:pt x="3678" y="841"/>
                </a:cubicBezTo>
                <a:cubicBezTo>
                  <a:pt x="3678" y="589"/>
                  <a:pt x="3851" y="397"/>
                  <a:pt x="4111" y="397"/>
                </a:cubicBezTo>
                <a:cubicBezTo>
                  <a:pt x="4214" y="397"/>
                  <a:pt x="4309" y="426"/>
                  <a:pt x="4381" y="480"/>
                </a:cubicBezTo>
                <a:cubicBezTo>
                  <a:pt x="4393" y="489"/>
                  <a:pt x="4410" y="508"/>
                  <a:pt x="4389" y="538"/>
                </a:cubicBezTo>
                <a:cubicBezTo>
                  <a:pt x="4340" y="606"/>
                  <a:pt x="4340" y="606"/>
                  <a:pt x="4340" y="606"/>
                </a:cubicBezTo>
                <a:cubicBezTo>
                  <a:pt x="4321" y="633"/>
                  <a:pt x="4298" y="626"/>
                  <a:pt x="4279" y="613"/>
                </a:cubicBezTo>
                <a:cubicBezTo>
                  <a:pt x="4234" y="585"/>
                  <a:pt x="4179" y="563"/>
                  <a:pt x="4117" y="563"/>
                </a:cubicBezTo>
                <a:cubicBezTo>
                  <a:pt x="3964" y="563"/>
                  <a:pt x="3863" y="685"/>
                  <a:pt x="3863" y="841"/>
                </a:cubicBezTo>
                <a:cubicBezTo>
                  <a:pt x="3863" y="996"/>
                  <a:pt x="3964" y="1117"/>
                  <a:pt x="4117" y="1117"/>
                </a:cubicBezTo>
                <a:cubicBezTo>
                  <a:pt x="4179" y="1117"/>
                  <a:pt x="4230" y="1092"/>
                  <a:pt x="4276" y="1066"/>
                </a:cubicBezTo>
                <a:cubicBezTo>
                  <a:pt x="4295" y="1056"/>
                  <a:pt x="4316" y="1047"/>
                  <a:pt x="4337" y="1075"/>
                </a:cubicBezTo>
                <a:lnTo>
                  <a:pt x="4389" y="1141"/>
                </a:lnTo>
                <a:close/>
                <a:moveTo>
                  <a:pt x="4875" y="398"/>
                </a:moveTo>
                <a:cubicBezTo>
                  <a:pt x="4630" y="398"/>
                  <a:pt x="4435" y="591"/>
                  <a:pt x="4435" y="841"/>
                </a:cubicBezTo>
                <a:cubicBezTo>
                  <a:pt x="4435" y="1092"/>
                  <a:pt x="4630" y="1283"/>
                  <a:pt x="4875" y="1283"/>
                </a:cubicBezTo>
                <a:cubicBezTo>
                  <a:pt x="5120" y="1283"/>
                  <a:pt x="5316" y="1092"/>
                  <a:pt x="5316" y="841"/>
                </a:cubicBezTo>
                <a:cubicBezTo>
                  <a:pt x="5316" y="591"/>
                  <a:pt x="5120" y="398"/>
                  <a:pt x="4875" y="398"/>
                </a:cubicBezTo>
                <a:moveTo>
                  <a:pt x="4875" y="1113"/>
                </a:moveTo>
                <a:cubicBezTo>
                  <a:pt x="4725" y="1113"/>
                  <a:pt x="4618" y="993"/>
                  <a:pt x="4618" y="841"/>
                </a:cubicBezTo>
                <a:cubicBezTo>
                  <a:pt x="4618" y="687"/>
                  <a:pt x="4725" y="568"/>
                  <a:pt x="4875" y="568"/>
                </a:cubicBezTo>
                <a:cubicBezTo>
                  <a:pt x="5026" y="568"/>
                  <a:pt x="5132" y="687"/>
                  <a:pt x="5132" y="841"/>
                </a:cubicBezTo>
                <a:cubicBezTo>
                  <a:pt x="5132" y="993"/>
                  <a:pt x="5026" y="1113"/>
                  <a:pt x="4875" y="1113"/>
                </a:cubicBezTo>
                <a:moveTo>
                  <a:pt x="3520" y="23"/>
                </a:moveTo>
                <a:cubicBezTo>
                  <a:pt x="3543" y="23"/>
                  <a:pt x="3559" y="42"/>
                  <a:pt x="3559" y="63"/>
                </a:cubicBezTo>
                <a:cubicBezTo>
                  <a:pt x="3559" y="1220"/>
                  <a:pt x="3559" y="1220"/>
                  <a:pt x="3559" y="1220"/>
                </a:cubicBezTo>
                <a:cubicBezTo>
                  <a:pt x="3559" y="1241"/>
                  <a:pt x="3543" y="1260"/>
                  <a:pt x="3520" y="1260"/>
                </a:cubicBezTo>
                <a:cubicBezTo>
                  <a:pt x="3417" y="1260"/>
                  <a:pt x="3417" y="1260"/>
                  <a:pt x="3417" y="1260"/>
                </a:cubicBezTo>
                <a:cubicBezTo>
                  <a:pt x="3396" y="1260"/>
                  <a:pt x="3377" y="1241"/>
                  <a:pt x="3377" y="1220"/>
                </a:cubicBezTo>
                <a:cubicBezTo>
                  <a:pt x="3377" y="63"/>
                  <a:pt x="3377" y="63"/>
                  <a:pt x="3377" y="63"/>
                </a:cubicBezTo>
                <a:cubicBezTo>
                  <a:pt x="3377" y="42"/>
                  <a:pt x="3396" y="23"/>
                  <a:pt x="3417" y="23"/>
                </a:cubicBezTo>
                <a:cubicBezTo>
                  <a:pt x="3520" y="23"/>
                  <a:pt x="3520" y="23"/>
                  <a:pt x="3520" y="23"/>
                </a:cubicBezTo>
              </a:path>
            </a:pathLst>
          </a:custGeom>
          <a:solidFill>
            <a:schemeClr val="accent1"/>
          </a:solidFill>
          <a:ln>
            <a:noFill/>
          </a:ln>
        </p:spPr>
        <p:txBody>
          <a:bodyPr vert="horz" wrap="square" lIns="91416" tIns="45708" rIns="91416" bIns="45708" numCol="1" anchor="t" anchorCtr="0" compatLnSpc="1">
            <a:prstTxWarp prst="textNoShape">
              <a:avLst/>
            </a:prstTxWarp>
          </a:bodyPr>
          <a:lstStyle/>
          <a:p>
            <a:pPr marL="0" marR="0" lvl="0" indent="0" algn="l" defTabSz="914126" rtl="0" eaLnBrk="1" fontAlgn="auto" latinLnBrk="0" hangingPunct="1">
              <a:lnSpc>
                <a:spcPct val="100000"/>
              </a:lnSpc>
              <a:spcBef>
                <a:spcPts val="0"/>
              </a:spcBef>
              <a:spcAft>
                <a:spcPts val="0"/>
              </a:spcAft>
              <a:buClrTx/>
              <a:buSzTx/>
              <a:buFontTx/>
              <a:buNone/>
              <a:tabLst/>
              <a:defRPr/>
            </a:pPr>
            <a:endParaRPr kumimoji="0" lang="en-US" sz="1799" b="0" i="0" u="none" strike="noStrike" kern="1200" cap="none" spc="0" normalizeH="0" baseline="0" noProof="0">
              <a:ln>
                <a:noFill/>
              </a:ln>
              <a:solidFill>
                <a:prstClr val="black"/>
              </a:solidFill>
              <a:effectLst/>
              <a:uLnTx/>
              <a:uFillTx/>
              <a:latin typeface="Microsoft Sans Serif"/>
              <a:ea typeface="+mn-ea"/>
              <a:cs typeface="+mn-cs"/>
            </a:endParaRPr>
          </a:p>
        </p:txBody>
      </p:sp>
    </p:spTree>
    <p:extLst>
      <p:ext uri="{BB962C8B-B14F-4D97-AF65-F5344CB8AC3E}">
        <p14:creationId xmlns:p14="http://schemas.microsoft.com/office/powerpoint/2010/main" val="8898286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6.xml><?xml version="1.0" encoding="utf-8"?>
<p:sldLayout xmlns:a="http://schemas.openxmlformats.org/drawingml/2006/main" xmlns:r="http://schemas.openxmlformats.org/officeDocument/2006/relationships" xmlns:p="http://schemas.openxmlformats.org/presentationml/2006/main" type="obj">
  <p:cSld name="2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7B82CC-55D4-434C-9829-DA47C1B65B4B}"/>
              </a:ext>
            </a:extLst>
          </p:cNvPr>
          <p:cNvSpPr>
            <a:spLocks noGrp="1"/>
          </p:cNvSpPr>
          <p:nvPr>
            <p:ph type="title"/>
          </p:nvPr>
        </p:nvSpPr>
        <p:spPr/>
        <p:txBody>
          <a:bodyPr/>
          <a:lstStyle/>
          <a:p>
            <a:r>
              <a:rPr lang="en-US"/>
              <a:t>Click to edit Master title style</a:t>
            </a:r>
            <a:endParaRPr lang="nl-NL"/>
          </a:p>
        </p:txBody>
      </p:sp>
      <p:sp>
        <p:nvSpPr>
          <p:cNvPr id="3" name="Content Placeholder 2">
            <a:extLst>
              <a:ext uri="{FF2B5EF4-FFF2-40B4-BE49-F238E27FC236}">
                <a16:creationId xmlns:a16="http://schemas.microsoft.com/office/drawing/2014/main" id="{1EF47FE6-3328-4A26-B032-35F78165620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4" name="Date Placeholder 3">
            <a:extLst>
              <a:ext uri="{FF2B5EF4-FFF2-40B4-BE49-F238E27FC236}">
                <a16:creationId xmlns:a16="http://schemas.microsoft.com/office/drawing/2014/main" id="{4FCF0AA0-998E-477B-842B-C350DC706658}"/>
              </a:ext>
            </a:extLst>
          </p:cNvPr>
          <p:cNvSpPr>
            <a:spLocks noGrp="1"/>
          </p:cNvSpPr>
          <p:nvPr>
            <p:ph type="dt" sz="half" idx="10"/>
          </p:nvPr>
        </p:nvSpPr>
        <p:spPr/>
        <p:txBody>
          <a:bodyPr/>
          <a:lstStyle/>
          <a:p>
            <a:fld id="{CB76B62F-1EDB-49C2-B85D-E7A79C3013FC}" type="datetimeFigureOut">
              <a:rPr lang="nl-NL" smtClean="0"/>
              <a:t>25-10-2023</a:t>
            </a:fld>
            <a:endParaRPr lang="nl-NL"/>
          </a:p>
        </p:txBody>
      </p:sp>
      <p:sp>
        <p:nvSpPr>
          <p:cNvPr id="5" name="Footer Placeholder 4">
            <a:extLst>
              <a:ext uri="{FF2B5EF4-FFF2-40B4-BE49-F238E27FC236}">
                <a16:creationId xmlns:a16="http://schemas.microsoft.com/office/drawing/2014/main" id="{0C788E25-3E66-4044-9AE1-0E197FED4A45}"/>
              </a:ext>
            </a:extLst>
          </p:cNvPr>
          <p:cNvSpPr>
            <a:spLocks noGrp="1"/>
          </p:cNvSpPr>
          <p:nvPr>
            <p:ph type="ftr" sz="quarter" idx="11"/>
          </p:nvPr>
        </p:nvSpPr>
        <p:spPr/>
        <p:txBody>
          <a:bodyPr/>
          <a:lstStyle/>
          <a:p>
            <a:endParaRPr lang="nl-NL"/>
          </a:p>
        </p:txBody>
      </p:sp>
      <p:sp>
        <p:nvSpPr>
          <p:cNvPr id="6" name="Slide Number Placeholder 5">
            <a:extLst>
              <a:ext uri="{FF2B5EF4-FFF2-40B4-BE49-F238E27FC236}">
                <a16:creationId xmlns:a16="http://schemas.microsoft.com/office/drawing/2014/main" id="{F4FE856F-2495-4686-85E6-76E093A60696}"/>
              </a:ext>
            </a:extLst>
          </p:cNvPr>
          <p:cNvSpPr>
            <a:spLocks noGrp="1"/>
          </p:cNvSpPr>
          <p:nvPr>
            <p:ph type="sldNum" sz="quarter" idx="12"/>
          </p:nvPr>
        </p:nvSpPr>
        <p:spPr/>
        <p:txBody>
          <a:bodyPr/>
          <a:lstStyle/>
          <a:p>
            <a:fld id="{75A07075-99DC-405C-86AC-A5748B9B5651}" type="slidenum">
              <a:rPr lang="nl-NL" smtClean="0"/>
              <a:t>‹#›</a:t>
            </a:fld>
            <a:endParaRPr lang="nl-NL"/>
          </a:p>
        </p:txBody>
      </p:sp>
    </p:spTree>
    <p:extLst>
      <p:ext uri="{BB962C8B-B14F-4D97-AF65-F5344CB8AC3E}">
        <p14:creationId xmlns:p14="http://schemas.microsoft.com/office/powerpoint/2010/main" val="34669943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6CB01-1B34-5DE4-E1EE-02F1AC2A0D6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A0D120E-D7AB-F7A9-DC82-3BFE323B1626}"/>
              </a:ext>
            </a:extLst>
          </p:cNvPr>
          <p:cNvSpPr>
            <a:spLocks noGrp="1"/>
          </p:cNvSpPr>
          <p:nvPr>
            <p:ph type="dt" sz="half" idx="10"/>
          </p:nvPr>
        </p:nvSpPr>
        <p:spPr/>
        <p:txBody>
          <a:bodyPr/>
          <a:lstStyle/>
          <a:p>
            <a:fld id="{7C209890-3C2D-441B-B123-CBEAC8E0A86D}" type="datetimeFigureOut">
              <a:rPr lang="en-US" smtClean="0"/>
              <a:t>10/25/2023</a:t>
            </a:fld>
            <a:endParaRPr lang="en-US"/>
          </a:p>
        </p:txBody>
      </p:sp>
      <p:sp>
        <p:nvSpPr>
          <p:cNvPr id="4" name="Footer Placeholder 3">
            <a:extLst>
              <a:ext uri="{FF2B5EF4-FFF2-40B4-BE49-F238E27FC236}">
                <a16:creationId xmlns:a16="http://schemas.microsoft.com/office/drawing/2014/main" id="{D6CA20A1-4334-E156-B056-0B5A82C6BBD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E5300C9-91D9-4041-C792-C8EC881DD5E8}"/>
              </a:ext>
            </a:extLst>
          </p:cNvPr>
          <p:cNvSpPr>
            <a:spLocks noGrp="1"/>
          </p:cNvSpPr>
          <p:nvPr>
            <p:ph type="sldNum" sz="quarter" idx="12"/>
          </p:nvPr>
        </p:nvSpPr>
        <p:spPr/>
        <p:txBody>
          <a:bodyPr/>
          <a:lstStyle/>
          <a:p>
            <a:fld id="{B7A59959-4464-463B-AB12-F025545A00CF}" type="slidenum">
              <a:rPr lang="en-US" smtClean="0"/>
              <a:t>‹#›</a:t>
            </a:fld>
            <a:endParaRPr lang="en-US"/>
          </a:p>
        </p:txBody>
      </p:sp>
    </p:spTree>
    <p:extLst>
      <p:ext uri="{BB962C8B-B14F-4D97-AF65-F5344CB8AC3E}">
        <p14:creationId xmlns:p14="http://schemas.microsoft.com/office/powerpoint/2010/main" val="3705657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14689A-E595-DC4B-F3F8-84D5EA136E75}"/>
              </a:ext>
            </a:extLst>
          </p:cNvPr>
          <p:cNvSpPr>
            <a:spLocks noGrp="1"/>
          </p:cNvSpPr>
          <p:nvPr>
            <p:ph type="dt" sz="half" idx="10"/>
          </p:nvPr>
        </p:nvSpPr>
        <p:spPr/>
        <p:txBody>
          <a:bodyPr/>
          <a:lstStyle/>
          <a:p>
            <a:fld id="{7C209890-3C2D-441B-B123-CBEAC8E0A86D}" type="datetimeFigureOut">
              <a:rPr lang="en-US" smtClean="0"/>
              <a:t>10/25/2023</a:t>
            </a:fld>
            <a:endParaRPr lang="en-US"/>
          </a:p>
        </p:txBody>
      </p:sp>
      <p:sp>
        <p:nvSpPr>
          <p:cNvPr id="3" name="Footer Placeholder 2">
            <a:extLst>
              <a:ext uri="{FF2B5EF4-FFF2-40B4-BE49-F238E27FC236}">
                <a16:creationId xmlns:a16="http://schemas.microsoft.com/office/drawing/2014/main" id="{84907DA2-A454-48C3-F75B-ADCD4EB544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88146CE-A5DB-53C8-063C-32954168D13A}"/>
              </a:ext>
            </a:extLst>
          </p:cNvPr>
          <p:cNvSpPr>
            <a:spLocks noGrp="1"/>
          </p:cNvSpPr>
          <p:nvPr>
            <p:ph type="sldNum" sz="quarter" idx="12"/>
          </p:nvPr>
        </p:nvSpPr>
        <p:spPr/>
        <p:txBody>
          <a:bodyPr/>
          <a:lstStyle/>
          <a:p>
            <a:fld id="{B7A59959-4464-463B-AB12-F025545A00CF}" type="slidenum">
              <a:rPr lang="en-US" smtClean="0"/>
              <a:t>‹#›</a:t>
            </a:fld>
            <a:endParaRPr lang="en-US"/>
          </a:p>
        </p:txBody>
      </p:sp>
    </p:spTree>
    <p:extLst>
      <p:ext uri="{BB962C8B-B14F-4D97-AF65-F5344CB8AC3E}">
        <p14:creationId xmlns:p14="http://schemas.microsoft.com/office/powerpoint/2010/main" val="11241796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084FC1-887B-9077-1B38-D16857BEDA7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C622F13-DB6B-4C1C-8837-3BA3F5DEBF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B1F716-C40B-989B-50B7-64E91B5EDC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52B9D0-817F-7B49-FF63-8239451B7A50}"/>
              </a:ext>
            </a:extLst>
          </p:cNvPr>
          <p:cNvSpPr>
            <a:spLocks noGrp="1"/>
          </p:cNvSpPr>
          <p:nvPr>
            <p:ph type="dt" sz="half" idx="10"/>
          </p:nvPr>
        </p:nvSpPr>
        <p:spPr/>
        <p:txBody>
          <a:bodyPr/>
          <a:lstStyle/>
          <a:p>
            <a:fld id="{7C209890-3C2D-441B-B123-CBEAC8E0A86D}" type="datetimeFigureOut">
              <a:rPr lang="en-US" smtClean="0"/>
              <a:t>10/25/2023</a:t>
            </a:fld>
            <a:endParaRPr lang="en-US"/>
          </a:p>
        </p:txBody>
      </p:sp>
      <p:sp>
        <p:nvSpPr>
          <p:cNvPr id="6" name="Footer Placeholder 5">
            <a:extLst>
              <a:ext uri="{FF2B5EF4-FFF2-40B4-BE49-F238E27FC236}">
                <a16:creationId xmlns:a16="http://schemas.microsoft.com/office/drawing/2014/main" id="{8ADC7086-08CC-B089-8DE9-0BBFE06120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035E84-7E77-0D9C-8967-2D6BECD8482C}"/>
              </a:ext>
            </a:extLst>
          </p:cNvPr>
          <p:cNvSpPr>
            <a:spLocks noGrp="1"/>
          </p:cNvSpPr>
          <p:nvPr>
            <p:ph type="sldNum" sz="quarter" idx="12"/>
          </p:nvPr>
        </p:nvSpPr>
        <p:spPr/>
        <p:txBody>
          <a:bodyPr/>
          <a:lstStyle/>
          <a:p>
            <a:fld id="{B7A59959-4464-463B-AB12-F025545A00CF}" type="slidenum">
              <a:rPr lang="en-US" smtClean="0"/>
              <a:t>‹#›</a:t>
            </a:fld>
            <a:endParaRPr lang="en-US"/>
          </a:p>
        </p:txBody>
      </p:sp>
    </p:spTree>
    <p:extLst>
      <p:ext uri="{BB962C8B-B14F-4D97-AF65-F5344CB8AC3E}">
        <p14:creationId xmlns:p14="http://schemas.microsoft.com/office/powerpoint/2010/main" val="33440570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62C076-6D6D-3D14-B76E-5ED6A92FB81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F68755B-3956-C7E2-99C7-77B30908914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8A959B4-A927-6709-CB49-B248E2C427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072A62-78A2-8971-18FC-50375A9C4CFD}"/>
              </a:ext>
            </a:extLst>
          </p:cNvPr>
          <p:cNvSpPr>
            <a:spLocks noGrp="1"/>
          </p:cNvSpPr>
          <p:nvPr>
            <p:ph type="dt" sz="half" idx="10"/>
          </p:nvPr>
        </p:nvSpPr>
        <p:spPr/>
        <p:txBody>
          <a:bodyPr/>
          <a:lstStyle/>
          <a:p>
            <a:fld id="{7C209890-3C2D-441B-B123-CBEAC8E0A86D}" type="datetimeFigureOut">
              <a:rPr lang="en-US" smtClean="0"/>
              <a:t>10/25/2023</a:t>
            </a:fld>
            <a:endParaRPr lang="en-US"/>
          </a:p>
        </p:txBody>
      </p:sp>
      <p:sp>
        <p:nvSpPr>
          <p:cNvPr id="6" name="Footer Placeholder 5">
            <a:extLst>
              <a:ext uri="{FF2B5EF4-FFF2-40B4-BE49-F238E27FC236}">
                <a16:creationId xmlns:a16="http://schemas.microsoft.com/office/drawing/2014/main" id="{52FAC686-F496-5F16-152F-4D5617713A4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E0EBAEB-A0FA-CA02-D2E6-E98B49CC147B}"/>
              </a:ext>
            </a:extLst>
          </p:cNvPr>
          <p:cNvSpPr>
            <a:spLocks noGrp="1"/>
          </p:cNvSpPr>
          <p:nvPr>
            <p:ph type="sldNum" sz="quarter" idx="12"/>
          </p:nvPr>
        </p:nvSpPr>
        <p:spPr/>
        <p:txBody>
          <a:bodyPr/>
          <a:lstStyle/>
          <a:p>
            <a:fld id="{B7A59959-4464-463B-AB12-F025545A00CF}" type="slidenum">
              <a:rPr lang="en-US" smtClean="0"/>
              <a:t>‹#›</a:t>
            </a:fld>
            <a:endParaRPr lang="en-US"/>
          </a:p>
        </p:txBody>
      </p:sp>
    </p:spTree>
    <p:extLst>
      <p:ext uri="{BB962C8B-B14F-4D97-AF65-F5344CB8AC3E}">
        <p14:creationId xmlns:p14="http://schemas.microsoft.com/office/powerpoint/2010/main" val="2265250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18" Type="http://schemas.openxmlformats.org/officeDocument/2006/relationships/slideLayout" Target="../slideLayouts/slideLayout30.xml"/><Relationship Id="rId26" Type="http://schemas.openxmlformats.org/officeDocument/2006/relationships/slideLayout" Target="../slideLayouts/slideLayout38.xml"/><Relationship Id="rId39" Type="http://schemas.openxmlformats.org/officeDocument/2006/relationships/slideLayout" Target="../slideLayouts/slideLayout51.xml"/><Relationship Id="rId3" Type="http://schemas.openxmlformats.org/officeDocument/2006/relationships/slideLayout" Target="../slideLayouts/slideLayout15.xml"/><Relationship Id="rId21" Type="http://schemas.openxmlformats.org/officeDocument/2006/relationships/slideLayout" Target="../slideLayouts/slideLayout33.xml"/><Relationship Id="rId34" Type="http://schemas.openxmlformats.org/officeDocument/2006/relationships/slideLayout" Target="../slideLayouts/slideLayout46.xml"/><Relationship Id="rId42" Type="http://schemas.openxmlformats.org/officeDocument/2006/relationships/slideLayout" Target="../slideLayouts/slideLayout54.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slideLayout" Target="../slideLayouts/slideLayout29.xml"/><Relationship Id="rId25" Type="http://schemas.openxmlformats.org/officeDocument/2006/relationships/slideLayout" Target="../slideLayouts/slideLayout37.xml"/><Relationship Id="rId33" Type="http://schemas.openxmlformats.org/officeDocument/2006/relationships/slideLayout" Target="../slideLayouts/slideLayout45.xml"/><Relationship Id="rId38" Type="http://schemas.openxmlformats.org/officeDocument/2006/relationships/slideLayout" Target="../slideLayouts/slideLayout50.xml"/><Relationship Id="rId2" Type="http://schemas.openxmlformats.org/officeDocument/2006/relationships/slideLayout" Target="../slideLayouts/slideLayout14.xml"/><Relationship Id="rId16" Type="http://schemas.openxmlformats.org/officeDocument/2006/relationships/slideLayout" Target="../slideLayouts/slideLayout28.xml"/><Relationship Id="rId20" Type="http://schemas.openxmlformats.org/officeDocument/2006/relationships/slideLayout" Target="../slideLayouts/slideLayout32.xml"/><Relationship Id="rId29" Type="http://schemas.openxmlformats.org/officeDocument/2006/relationships/slideLayout" Target="../slideLayouts/slideLayout41.xml"/><Relationship Id="rId41" Type="http://schemas.openxmlformats.org/officeDocument/2006/relationships/slideLayout" Target="../slideLayouts/slideLayout53.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24" Type="http://schemas.openxmlformats.org/officeDocument/2006/relationships/slideLayout" Target="../slideLayouts/slideLayout36.xml"/><Relationship Id="rId32" Type="http://schemas.openxmlformats.org/officeDocument/2006/relationships/slideLayout" Target="../slideLayouts/slideLayout44.xml"/><Relationship Id="rId37" Type="http://schemas.openxmlformats.org/officeDocument/2006/relationships/slideLayout" Target="../slideLayouts/slideLayout49.xml"/><Relationship Id="rId40" Type="http://schemas.openxmlformats.org/officeDocument/2006/relationships/slideLayout" Target="../slideLayouts/slideLayout52.xml"/><Relationship Id="rId45" Type="http://schemas.openxmlformats.org/officeDocument/2006/relationships/theme" Target="../theme/theme2.xml"/><Relationship Id="rId5" Type="http://schemas.openxmlformats.org/officeDocument/2006/relationships/slideLayout" Target="../slideLayouts/slideLayout17.xml"/><Relationship Id="rId15" Type="http://schemas.openxmlformats.org/officeDocument/2006/relationships/slideLayout" Target="../slideLayouts/slideLayout27.xml"/><Relationship Id="rId23" Type="http://schemas.openxmlformats.org/officeDocument/2006/relationships/slideLayout" Target="../slideLayouts/slideLayout35.xml"/><Relationship Id="rId28" Type="http://schemas.openxmlformats.org/officeDocument/2006/relationships/slideLayout" Target="../slideLayouts/slideLayout40.xml"/><Relationship Id="rId36" Type="http://schemas.openxmlformats.org/officeDocument/2006/relationships/slideLayout" Target="../slideLayouts/slideLayout48.xml"/><Relationship Id="rId10" Type="http://schemas.openxmlformats.org/officeDocument/2006/relationships/slideLayout" Target="../slideLayouts/slideLayout22.xml"/><Relationship Id="rId19" Type="http://schemas.openxmlformats.org/officeDocument/2006/relationships/slideLayout" Target="../slideLayouts/slideLayout31.xml"/><Relationship Id="rId31" Type="http://schemas.openxmlformats.org/officeDocument/2006/relationships/slideLayout" Target="../slideLayouts/slideLayout43.xml"/><Relationship Id="rId44" Type="http://schemas.openxmlformats.org/officeDocument/2006/relationships/slideLayout" Target="../slideLayouts/slideLayout56.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slideLayout" Target="../slideLayouts/slideLayout26.xml"/><Relationship Id="rId22" Type="http://schemas.openxmlformats.org/officeDocument/2006/relationships/slideLayout" Target="../slideLayouts/slideLayout34.xml"/><Relationship Id="rId27" Type="http://schemas.openxmlformats.org/officeDocument/2006/relationships/slideLayout" Target="../slideLayouts/slideLayout39.xml"/><Relationship Id="rId30" Type="http://schemas.openxmlformats.org/officeDocument/2006/relationships/slideLayout" Target="../slideLayouts/slideLayout42.xml"/><Relationship Id="rId35" Type="http://schemas.openxmlformats.org/officeDocument/2006/relationships/slideLayout" Target="../slideLayouts/slideLayout47.xml"/><Relationship Id="rId43" Type="http://schemas.openxmlformats.org/officeDocument/2006/relationships/slideLayout" Target="../slideLayouts/slideLayout5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67162C-FF93-25CD-F12C-3044D3B4611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CBA3056-C411-B306-C89A-3723F2E82AE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0D5655-3321-806C-E2D0-77F94E2C5A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209890-3C2D-441B-B123-CBEAC8E0A86D}" type="datetimeFigureOut">
              <a:rPr lang="en-US" smtClean="0"/>
              <a:t>10/25/2023</a:t>
            </a:fld>
            <a:endParaRPr lang="en-US"/>
          </a:p>
        </p:txBody>
      </p:sp>
      <p:sp>
        <p:nvSpPr>
          <p:cNvPr id="5" name="Footer Placeholder 4">
            <a:extLst>
              <a:ext uri="{FF2B5EF4-FFF2-40B4-BE49-F238E27FC236}">
                <a16:creationId xmlns:a16="http://schemas.microsoft.com/office/drawing/2014/main" id="{6D390FAF-E11D-0F8A-C322-7CCA5AC617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F93ECA7-B813-86ED-41A2-BD8F43BF88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A59959-4464-463B-AB12-F025545A00CF}" type="slidenum">
              <a:rPr lang="en-US" smtClean="0"/>
              <a:t>‹#›</a:t>
            </a:fld>
            <a:endParaRPr lang="en-US"/>
          </a:p>
        </p:txBody>
      </p:sp>
    </p:spTree>
    <p:extLst>
      <p:ext uri="{BB962C8B-B14F-4D97-AF65-F5344CB8AC3E}">
        <p14:creationId xmlns:p14="http://schemas.microsoft.com/office/powerpoint/2010/main" val="403014147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70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1" y="575576"/>
            <a:ext cx="11187112" cy="429028"/>
          </a:xfrm>
          <a:prstGeom prst="rect">
            <a:avLst/>
          </a:prstGeom>
        </p:spPr>
        <p:txBody>
          <a:bodyPr vert="horz" wrap="square" lIns="0" tIns="0" rIns="0" bIns="0" rtlCol="0" anchor="b">
            <a:noAutofit/>
          </a:bodyPr>
          <a:lstStyle/>
          <a:p>
            <a:r>
              <a:rPr lang="en-US"/>
              <a:t>Click to edit Master title style</a:t>
            </a:r>
          </a:p>
        </p:txBody>
      </p:sp>
      <p:sp>
        <p:nvSpPr>
          <p:cNvPr id="12" name="Text Placeholder 11"/>
          <p:cNvSpPr>
            <a:spLocks noGrp="1"/>
          </p:cNvSpPr>
          <p:nvPr>
            <p:ph type="body" idx="1"/>
          </p:nvPr>
        </p:nvSpPr>
        <p:spPr>
          <a:xfrm>
            <a:off x="495300" y="1719072"/>
            <a:ext cx="11190732" cy="4681728"/>
          </a:xfrm>
          <a:prstGeom prst="rect">
            <a:avLst/>
          </a:prstGeom>
        </p:spPr>
        <p:txBody>
          <a:bodyPr vert="horz" lIns="0" tIns="0" rIns="0" bIns="0" rtlCol="0">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a:p>
            <a:pPr lvl="5"/>
            <a:r>
              <a:rPr lang="en-US"/>
              <a:t>Six</a:t>
            </a:r>
          </a:p>
          <a:p>
            <a:pPr lvl="6"/>
            <a:r>
              <a:rPr lang="en-US"/>
              <a:t>Seven</a:t>
            </a:r>
          </a:p>
          <a:p>
            <a:pPr lvl="7"/>
            <a:r>
              <a:rPr lang="en-US"/>
              <a:t>Eight</a:t>
            </a:r>
          </a:p>
          <a:p>
            <a:pPr lvl="8"/>
            <a:r>
              <a:rPr lang="en-US"/>
              <a:t>Nine</a:t>
            </a:r>
          </a:p>
        </p:txBody>
      </p:sp>
      <p:sp>
        <p:nvSpPr>
          <p:cNvPr id="98" name="TextBox 97"/>
          <p:cNvSpPr txBox="1"/>
          <p:nvPr userDrawn="1"/>
        </p:nvSpPr>
        <p:spPr>
          <a:xfrm>
            <a:off x="11571633" y="6528118"/>
            <a:ext cx="125067" cy="138243"/>
          </a:xfrm>
          <a:prstGeom prst="rect">
            <a:avLst/>
          </a:prstGeom>
        </p:spPr>
        <p:txBody>
          <a:bodyPr vert="horz" wrap="none" lIns="0" tIns="0" rIns="0" bIns="0" rtlCol="0" anchor="b">
            <a:spAutoFit/>
          </a:bodyPr>
          <a:lstStyle>
            <a:defPPr>
              <a:defRPr lang="en-US"/>
            </a:defPPr>
            <a:lvl1pPr>
              <a:defRPr sz="800">
                <a:solidFill>
                  <a:schemeClr val="tx1">
                    <a:tint val="75000"/>
                  </a:schemeClr>
                </a:solidFill>
              </a:defRPr>
            </a:lvl1pPr>
          </a:lstStyle>
          <a:p>
            <a:pPr marL="0" lvl="0" algn="r" defTabSz="914126" rtl="0" eaLnBrk="1" latinLnBrk="0" hangingPunct="1">
              <a:lnSpc>
                <a:spcPct val="125000"/>
              </a:lnSpc>
            </a:pPr>
            <a:fld id="{B01BFD70-D99E-427C-A01B-19B2BB56A3C8}" type="slidenum">
              <a:rPr lang="en-US" sz="800" kern="1200" smtClean="0">
                <a:solidFill>
                  <a:schemeClr val="tx1">
                    <a:lumMod val="50000"/>
                    <a:lumOff val="50000"/>
                  </a:schemeClr>
                </a:solidFill>
                <a:latin typeface="+mn-lt"/>
                <a:ea typeface="+mn-ea"/>
                <a:cs typeface="+mn-cs"/>
              </a:rPr>
              <a:pPr marL="0" lvl="0" algn="r" defTabSz="914126" rtl="0" eaLnBrk="1" latinLnBrk="0" hangingPunct="1">
                <a:lnSpc>
                  <a:spcPct val="125000"/>
                </a:lnSpc>
              </a:pPr>
              <a:t>‹#›</a:t>
            </a:fld>
            <a:endParaRPr lang="en-US" sz="800" kern="1200">
              <a:solidFill>
                <a:schemeClr val="tx1">
                  <a:lumMod val="50000"/>
                  <a:lumOff val="50000"/>
                </a:schemeClr>
              </a:solidFill>
              <a:latin typeface="+mn-lt"/>
              <a:ea typeface="+mn-ea"/>
              <a:cs typeface="+mn-cs"/>
            </a:endParaRPr>
          </a:p>
        </p:txBody>
      </p:sp>
      <p:sp>
        <p:nvSpPr>
          <p:cNvPr id="7" name="Footer Placeholder 2">
            <a:extLst>
              <a:ext uri="{FF2B5EF4-FFF2-40B4-BE49-F238E27FC236}">
                <a16:creationId xmlns:a16="http://schemas.microsoft.com/office/drawing/2014/main" id="{642F3D09-634E-4499-A4F2-DBA81B1F0B55}"/>
              </a:ext>
            </a:extLst>
          </p:cNvPr>
          <p:cNvSpPr>
            <a:spLocks noGrp="1"/>
          </p:cNvSpPr>
          <p:nvPr>
            <p:ph type="ftr" sz="quarter" idx="3"/>
          </p:nvPr>
        </p:nvSpPr>
        <p:spPr>
          <a:xfrm>
            <a:off x="495300" y="6534116"/>
            <a:ext cx="10489691" cy="116955"/>
          </a:xfrm>
          <a:prstGeom prst="rect">
            <a:avLst/>
          </a:prstGeom>
        </p:spPr>
        <p:txBody>
          <a:bodyPr vert="horz" wrap="square" lIns="0" tIns="0" rIns="0" bIns="0" rtlCol="0" anchor="b">
            <a:spAutoFit/>
          </a:bodyPr>
          <a:lstStyle>
            <a:lvl1pPr>
              <a:defRPr lang="en-US" sz="800" baseline="0">
                <a:solidFill>
                  <a:schemeClr val="tx1">
                    <a:lumMod val="50000"/>
                    <a:lumOff val="50000"/>
                  </a:schemeClr>
                </a:solidFill>
              </a:defRPr>
            </a:lvl1pPr>
          </a:lstStyle>
          <a:p>
            <a:pPr defTabSz="685594">
              <a:lnSpc>
                <a:spcPct val="95000"/>
              </a:lnSpc>
              <a:spcBef>
                <a:spcPts val="1200"/>
              </a:spcBef>
              <a:buClr>
                <a:srgbClr val="3253DC"/>
              </a:buClr>
            </a:pPr>
            <a:endParaRPr lang="en-US"/>
          </a:p>
        </p:txBody>
      </p:sp>
    </p:spTree>
    <p:extLst>
      <p:ext uri="{BB962C8B-B14F-4D97-AF65-F5344CB8AC3E}">
        <p14:creationId xmlns:p14="http://schemas.microsoft.com/office/powerpoint/2010/main" val="28618959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 id="2147483694" r:id="rId34"/>
    <p:sldLayoutId id="2147483695" r:id="rId35"/>
    <p:sldLayoutId id="2147483696" r:id="rId36"/>
    <p:sldLayoutId id="2147483697" r:id="rId37"/>
    <p:sldLayoutId id="2147483698" r:id="rId38"/>
    <p:sldLayoutId id="2147483699" r:id="rId39"/>
    <p:sldLayoutId id="2147483700" r:id="rId40"/>
    <p:sldLayoutId id="2147483701" r:id="rId41"/>
    <p:sldLayoutId id="2147483702" r:id="rId42"/>
    <p:sldLayoutId id="2147483703" r:id="rId43"/>
    <p:sldLayoutId id="2147483704" r:id="rId4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dt="0"/>
  <p:txStyles>
    <p:titleStyle>
      <a:lvl1pPr algn="l" defTabSz="914126" rtl="0" eaLnBrk="1" latinLnBrk="0" hangingPunct="1">
        <a:lnSpc>
          <a:spcPct val="82000"/>
        </a:lnSpc>
        <a:spcBef>
          <a:spcPct val="0"/>
        </a:spcBef>
        <a:buNone/>
        <a:defRPr sz="3399" kern="1200" baseline="0">
          <a:solidFill>
            <a:schemeClr val="tx1">
              <a:lumMod val="85000"/>
              <a:lumOff val="15000"/>
            </a:schemeClr>
          </a:solidFill>
          <a:latin typeface="+mj-lt"/>
          <a:ea typeface="+mj-ea"/>
          <a:cs typeface="+mj-cs"/>
        </a:defRPr>
      </a:lvl1pPr>
    </p:titleStyle>
    <p:bodyStyle>
      <a:lvl1pPr marL="173684" indent="-173684" algn="l" defTabSz="914126" rtl="0" eaLnBrk="1" latinLnBrk="0" hangingPunct="1">
        <a:lnSpc>
          <a:spcPct val="107000"/>
        </a:lnSpc>
        <a:spcBef>
          <a:spcPts val="1200"/>
        </a:spcBef>
        <a:buClr>
          <a:srgbClr val="3253DC"/>
        </a:buClr>
        <a:buFont typeface="Arial" panose="020B0604020202020204" pitchFamily="34" charset="0"/>
        <a:buChar char="•"/>
        <a:defRPr sz="2099" kern="1200" baseline="0">
          <a:solidFill>
            <a:schemeClr val="tx1">
              <a:lumMod val="85000"/>
              <a:lumOff val="15000"/>
            </a:schemeClr>
          </a:solidFill>
          <a:latin typeface="+mn-lt"/>
          <a:ea typeface="+mn-ea"/>
          <a:cs typeface="+mn-cs"/>
        </a:defRPr>
      </a:lvl1pPr>
      <a:lvl2pPr marL="338227" indent="-174573" algn="l" defTabSz="914126" rtl="0" eaLnBrk="1" latinLnBrk="0" hangingPunct="1">
        <a:lnSpc>
          <a:spcPct val="107000"/>
        </a:lnSpc>
        <a:spcBef>
          <a:spcPts val="0"/>
        </a:spcBef>
        <a:buClr>
          <a:schemeClr val="tx1">
            <a:lumMod val="85000"/>
            <a:lumOff val="15000"/>
          </a:schemeClr>
        </a:buClr>
        <a:buFont typeface="Microsoft Sans Serif" panose="020B0604020202020204" pitchFamily="34" charset="0"/>
        <a:buChar char="◦"/>
        <a:defRPr sz="2099" kern="1200" baseline="0">
          <a:solidFill>
            <a:schemeClr val="tx1">
              <a:lumMod val="85000"/>
              <a:lumOff val="15000"/>
            </a:schemeClr>
          </a:solidFill>
          <a:latin typeface="+mn-lt"/>
          <a:ea typeface="+mn-ea"/>
          <a:cs typeface="+mn-cs"/>
        </a:defRPr>
      </a:lvl2pPr>
      <a:lvl3pPr marL="509435" indent="-161876" algn="l" defTabSz="914126" rtl="0" eaLnBrk="1" latinLnBrk="0" hangingPunct="1">
        <a:lnSpc>
          <a:spcPct val="100000"/>
        </a:lnSpc>
        <a:spcBef>
          <a:spcPts val="0"/>
        </a:spcBef>
        <a:buClr>
          <a:schemeClr val="tx1">
            <a:lumMod val="85000"/>
            <a:lumOff val="15000"/>
          </a:schemeClr>
        </a:buClr>
        <a:buFont typeface="Microsoft Sans Serif" panose="020B0604020202020204" pitchFamily="34" charset="0"/>
        <a:buChar char="•"/>
        <a:defRPr lang="en-US" sz="1799" kern="1200" dirty="0" smtClean="0">
          <a:solidFill>
            <a:schemeClr val="tx1">
              <a:lumMod val="85000"/>
              <a:lumOff val="15000"/>
            </a:schemeClr>
          </a:solidFill>
          <a:latin typeface="+mn-lt"/>
          <a:ea typeface="+mn-ea"/>
          <a:cs typeface="+mn-cs"/>
        </a:defRPr>
      </a:lvl3pPr>
      <a:lvl4pPr marL="685594" indent="-173684" algn="l" defTabSz="914126" rtl="0" eaLnBrk="1" latinLnBrk="0" hangingPunct="1">
        <a:lnSpc>
          <a:spcPct val="100000"/>
        </a:lnSpc>
        <a:spcBef>
          <a:spcPts val="0"/>
        </a:spcBef>
        <a:buClr>
          <a:schemeClr val="tx1">
            <a:lumMod val="85000"/>
            <a:lumOff val="15000"/>
          </a:schemeClr>
        </a:buClr>
        <a:buFont typeface="Microsoft Sans Serif" panose="020B0604020202020204" pitchFamily="34" charset="0"/>
        <a:buChar char="◦"/>
        <a:defRPr sz="1799" kern="1200">
          <a:solidFill>
            <a:schemeClr val="tx1">
              <a:lumMod val="85000"/>
              <a:lumOff val="15000"/>
            </a:schemeClr>
          </a:solidFill>
          <a:latin typeface="+mn-lt"/>
          <a:ea typeface="+mn-ea"/>
          <a:cs typeface="+mn-cs"/>
        </a:defRPr>
      </a:lvl4pPr>
      <a:lvl5pPr marL="0" indent="0" algn="l" defTabSz="914126" rtl="0" eaLnBrk="1" latinLnBrk="0" hangingPunct="1">
        <a:lnSpc>
          <a:spcPct val="98000"/>
        </a:lnSpc>
        <a:spcBef>
          <a:spcPts val="1799"/>
        </a:spcBef>
        <a:buClr>
          <a:srgbClr val="595959"/>
        </a:buClr>
        <a:buFont typeface="Microsoft Sans Serif" panose="020B0604020202020204" pitchFamily="34" charset="0"/>
        <a:buChar char="​"/>
        <a:tabLst/>
        <a:defRPr sz="2799" kern="1200" baseline="0">
          <a:solidFill>
            <a:schemeClr val="tx1">
              <a:lumMod val="85000"/>
              <a:lumOff val="15000"/>
            </a:schemeClr>
          </a:solidFill>
          <a:latin typeface="+mn-lt"/>
          <a:ea typeface="+mn-ea"/>
          <a:cs typeface="+mn-cs"/>
        </a:defRPr>
      </a:lvl5pPr>
      <a:lvl6pPr marL="0" indent="0" algn="l" defTabSz="914126" rtl="0" eaLnBrk="1" latinLnBrk="0" hangingPunct="1">
        <a:lnSpc>
          <a:spcPct val="94000"/>
        </a:lnSpc>
        <a:spcBef>
          <a:spcPts val="0"/>
        </a:spcBef>
        <a:buFont typeface="Microsoft Sans Serif" panose="020B0604020202020204" pitchFamily="34" charset="0"/>
        <a:buChar char="​"/>
        <a:defRPr sz="2399" kern="1200">
          <a:solidFill>
            <a:schemeClr val="tx1">
              <a:lumMod val="85000"/>
              <a:lumOff val="15000"/>
            </a:schemeClr>
          </a:solidFill>
          <a:latin typeface="+mn-lt"/>
          <a:ea typeface="+mn-ea"/>
          <a:cs typeface="+mn-cs"/>
        </a:defRPr>
      </a:lvl6pPr>
      <a:lvl7pPr marL="0" indent="0" algn="l" defTabSz="914126" rtl="0" eaLnBrk="1" latinLnBrk="0" hangingPunct="1">
        <a:lnSpc>
          <a:spcPct val="107000"/>
        </a:lnSpc>
        <a:spcBef>
          <a:spcPts val="1200"/>
        </a:spcBef>
        <a:buFont typeface="Microsoft Sans Serif" panose="020B0604020202020204" pitchFamily="34" charset="0"/>
        <a:buChar char="​"/>
        <a:defRPr sz="2099" kern="1200" baseline="0">
          <a:solidFill>
            <a:schemeClr val="tx1">
              <a:lumMod val="85000"/>
              <a:lumOff val="15000"/>
            </a:schemeClr>
          </a:solidFill>
          <a:latin typeface="+mn-lt"/>
          <a:ea typeface="+mn-ea"/>
          <a:cs typeface="+mn-cs"/>
        </a:defRPr>
      </a:lvl7pPr>
      <a:lvl8pPr marL="0" indent="0" algn="l" defTabSz="914126" rtl="0" eaLnBrk="1" latinLnBrk="0" hangingPunct="1">
        <a:lnSpc>
          <a:spcPct val="86000"/>
        </a:lnSpc>
        <a:spcBef>
          <a:spcPts val="1799"/>
        </a:spcBef>
        <a:buSzPct val="100000"/>
        <a:buFont typeface="Microsoft Sans Serif" panose="020B0604020202020204" pitchFamily="34" charset="0"/>
        <a:buChar char="​"/>
        <a:defRPr lang="en-US" sz="5498" kern="1200" baseline="0" dirty="0" smtClean="0">
          <a:solidFill>
            <a:schemeClr val="tx1">
              <a:lumMod val="85000"/>
              <a:lumOff val="15000"/>
            </a:schemeClr>
          </a:solidFill>
          <a:latin typeface="+mn-lt"/>
          <a:ea typeface="+mn-ea"/>
          <a:cs typeface="+mn-cs"/>
        </a:defRPr>
      </a:lvl8pPr>
      <a:lvl9pPr marL="0" indent="0" algn="l" defTabSz="914126" rtl="0" eaLnBrk="1" latinLnBrk="0" hangingPunct="1">
        <a:lnSpc>
          <a:spcPct val="84000"/>
        </a:lnSpc>
        <a:spcBef>
          <a:spcPts val="1799"/>
        </a:spcBef>
        <a:buFont typeface="Microsoft Sans Serif" panose="020B0604020202020204" pitchFamily="34" charset="0"/>
        <a:buChar char="​"/>
        <a:defRPr sz="6798" kern="1200" baseline="0">
          <a:solidFill>
            <a:schemeClr val="tx1">
              <a:lumMod val="85000"/>
              <a:lumOff val="15000"/>
            </a:schemeClr>
          </a:solidFill>
          <a:latin typeface="+mn-lt"/>
          <a:ea typeface="+mn-ea"/>
          <a:cs typeface="+mn-cs"/>
        </a:defRPr>
      </a:lvl9pPr>
    </p:bodyStyle>
    <p:otherStyle>
      <a:defPPr>
        <a:defRPr lang="en-US"/>
      </a:defPPr>
      <a:lvl1pPr marL="0" algn="l" defTabSz="914126" rtl="0" eaLnBrk="1" latinLnBrk="0" hangingPunct="1">
        <a:defRPr sz="1799" kern="1200">
          <a:solidFill>
            <a:schemeClr val="tx1"/>
          </a:solidFill>
          <a:latin typeface="+mn-lt"/>
          <a:ea typeface="+mn-ea"/>
          <a:cs typeface="+mn-cs"/>
        </a:defRPr>
      </a:lvl1pPr>
      <a:lvl2pPr marL="457063" algn="l" defTabSz="914126" rtl="0" eaLnBrk="1" latinLnBrk="0" hangingPunct="1">
        <a:defRPr sz="1799" kern="1200">
          <a:solidFill>
            <a:schemeClr val="tx1"/>
          </a:solidFill>
          <a:latin typeface="+mn-lt"/>
          <a:ea typeface="+mn-ea"/>
          <a:cs typeface="+mn-cs"/>
        </a:defRPr>
      </a:lvl2pPr>
      <a:lvl3pPr marL="914126" algn="l" defTabSz="914126" rtl="0" eaLnBrk="1" latinLnBrk="0" hangingPunct="1">
        <a:defRPr sz="1799" kern="1200">
          <a:solidFill>
            <a:schemeClr val="tx1"/>
          </a:solidFill>
          <a:latin typeface="+mn-lt"/>
          <a:ea typeface="+mn-ea"/>
          <a:cs typeface="+mn-cs"/>
        </a:defRPr>
      </a:lvl3pPr>
      <a:lvl4pPr marL="1371189" algn="l" defTabSz="914126" rtl="0" eaLnBrk="1" latinLnBrk="0" hangingPunct="1">
        <a:defRPr sz="1799" kern="1200">
          <a:solidFill>
            <a:schemeClr val="tx1"/>
          </a:solidFill>
          <a:latin typeface="+mn-lt"/>
          <a:ea typeface="+mn-ea"/>
          <a:cs typeface="+mn-cs"/>
        </a:defRPr>
      </a:lvl4pPr>
      <a:lvl5pPr marL="1828251" algn="l" defTabSz="914126" rtl="0" eaLnBrk="1" latinLnBrk="0" hangingPunct="1">
        <a:defRPr sz="1799" kern="1200">
          <a:solidFill>
            <a:schemeClr val="tx1"/>
          </a:solidFill>
          <a:latin typeface="+mn-lt"/>
          <a:ea typeface="+mn-ea"/>
          <a:cs typeface="+mn-cs"/>
        </a:defRPr>
      </a:lvl5pPr>
      <a:lvl6pPr marL="2285314" algn="l" defTabSz="914126" rtl="0" eaLnBrk="1" latinLnBrk="0" hangingPunct="1">
        <a:defRPr sz="1799" kern="1200">
          <a:solidFill>
            <a:schemeClr val="tx1"/>
          </a:solidFill>
          <a:latin typeface="+mn-lt"/>
          <a:ea typeface="+mn-ea"/>
          <a:cs typeface="+mn-cs"/>
        </a:defRPr>
      </a:lvl6pPr>
      <a:lvl7pPr marL="2742377" algn="l" defTabSz="914126" rtl="0" eaLnBrk="1" latinLnBrk="0" hangingPunct="1">
        <a:defRPr sz="1799" kern="1200">
          <a:solidFill>
            <a:schemeClr val="tx1"/>
          </a:solidFill>
          <a:latin typeface="+mn-lt"/>
          <a:ea typeface="+mn-ea"/>
          <a:cs typeface="+mn-cs"/>
        </a:defRPr>
      </a:lvl7pPr>
      <a:lvl8pPr marL="3199440" algn="l" defTabSz="914126" rtl="0" eaLnBrk="1" latinLnBrk="0" hangingPunct="1">
        <a:defRPr sz="1799" kern="1200">
          <a:solidFill>
            <a:schemeClr val="tx1"/>
          </a:solidFill>
          <a:latin typeface="+mn-lt"/>
          <a:ea typeface="+mn-ea"/>
          <a:cs typeface="+mn-cs"/>
        </a:defRPr>
      </a:lvl8pPr>
      <a:lvl9pPr marL="3656503" algn="l" defTabSz="914126" rtl="0" eaLnBrk="1" latinLnBrk="0" hangingPunct="1">
        <a:defRPr sz="1799"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032">
          <p15:clr>
            <a:srgbClr val="F26B43"/>
          </p15:clr>
        </p15:guide>
        <p15:guide id="2" pos="312">
          <p15:clr>
            <a:srgbClr val="F26B43"/>
          </p15:clr>
        </p15:guide>
        <p15:guide id="3" orient="horz" pos="1080">
          <p15:clr>
            <a:srgbClr val="F26B43"/>
          </p15:clr>
        </p15:guide>
        <p15:guide id="4" orient="horz" pos="360">
          <p15:clr>
            <a:srgbClr val="F26B43"/>
          </p15:clr>
        </p15:guide>
        <p15:guide id="6" pos="7368">
          <p15:clr>
            <a:srgbClr val="F26B43"/>
          </p15:clr>
        </p15:guide>
        <p15:guide id="7" orient="horz" pos="4176">
          <p15:clr>
            <a:srgbClr val="F26B43"/>
          </p15:clr>
        </p15:guide>
        <p15:guide id="8" orient="horz" pos="576">
          <p15:clr>
            <a:srgbClr val="F26B43"/>
          </p15:clr>
        </p15:guide>
        <p15:guide id="9"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3gpp.org/ftp/tsg_sa/WG1_Serv/TSGS1_103_Gothenburg/Docs/S1-232371.zip"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46FB3-84E3-C8BC-68A2-C8ECBD260F42}"/>
              </a:ext>
            </a:extLst>
          </p:cNvPr>
          <p:cNvSpPr>
            <a:spLocks noGrp="1"/>
          </p:cNvSpPr>
          <p:nvPr>
            <p:ph type="ctrTitle"/>
          </p:nvPr>
        </p:nvSpPr>
        <p:spPr/>
        <p:txBody>
          <a:bodyPr/>
          <a:lstStyle/>
          <a:p>
            <a:r>
              <a:rPr lang="en-US" dirty="0" err="1"/>
              <a:t>DualSteer</a:t>
            </a:r>
            <a:r>
              <a:rPr lang="en-US" dirty="0"/>
              <a:t> – Way Forward discussion</a:t>
            </a:r>
          </a:p>
        </p:txBody>
      </p:sp>
      <p:sp>
        <p:nvSpPr>
          <p:cNvPr id="3" name="Text Placeholder 2">
            <a:extLst>
              <a:ext uri="{FF2B5EF4-FFF2-40B4-BE49-F238E27FC236}">
                <a16:creationId xmlns:a16="http://schemas.microsoft.com/office/drawing/2014/main" id="{0D2E623A-A5BB-7033-6891-66469641D090}"/>
              </a:ext>
            </a:extLst>
          </p:cNvPr>
          <p:cNvSpPr>
            <a:spLocks noGrp="1"/>
          </p:cNvSpPr>
          <p:nvPr>
            <p:ph type="body" sz="quarter" idx="10"/>
          </p:nvPr>
        </p:nvSpPr>
        <p:spPr/>
        <p:txBody>
          <a:bodyPr/>
          <a:lstStyle/>
          <a:p>
            <a:r>
              <a:rPr lang="en-US" sz="2400" dirty="0"/>
              <a:t>Oct 26</a:t>
            </a:r>
            <a:r>
              <a:rPr lang="en-US" sz="2400" baseline="30000" dirty="0"/>
              <a:t>th</a:t>
            </a:r>
            <a:r>
              <a:rPr lang="en-US" sz="2400" dirty="0"/>
              <a:t> , 2023</a:t>
            </a:r>
          </a:p>
        </p:txBody>
      </p:sp>
      <p:sp>
        <p:nvSpPr>
          <p:cNvPr id="6" name="Text Placeholder 5">
            <a:extLst>
              <a:ext uri="{FF2B5EF4-FFF2-40B4-BE49-F238E27FC236}">
                <a16:creationId xmlns:a16="http://schemas.microsoft.com/office/drawing/2014/main" id="{66BE0E7F-3BFE-54A0-4AB0-D081DCB9F827}"/>
              </a:ext>
            </a:extLst>
          </p:cNvPr>
          <p:cNvSpPr>
            <a:spLocks noGrp="1"/>
          </p:cNvSpPr>
          <p:nvPr>
            <p:ph type="body" sz="quarter" idx="13"/>
          </p:nvPr>
        </p:nvSpPr>
        <p:spPr/>
        <p:txBody>
          <a:bodyPr>
            <a:normAutofit fontScale="77500" lnSpcReduction="20000"/>
          </a:bodyPr>
          <a:lstStyle/>
          <a:p>
            <a:endParaRPr lang="en-US"/>
          </a:p>
        </p:txBody>
      </p:sp>
    </p:spTree>
    <p:extLst>
      <p:ext uri="{BB962C8B-B14F-4D97-AF65-F5344CB8AC3E}">
        <p14:creationId xmlns:p14="http://schemas.microsoft.com/office/powerpoint/2010/main" val="36476921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2CA3E-8C29-3E1E-8D98-A21443FA5C96}"/>
              </a:ext>
            </a:extLst>
          </p:cNvPr>
          <p:cNvSpPr>
            <a:spLocks noGrp="1"/>
          </p:cNvSpPr>
          <p:nvPr>
            <p:ph type="title"/>
          </p:nvPr>
        </p:nvSpPr>
        <p:spPr>
          <a:xfrm>
            <a:off x="838200" y="618737"/>
            <a:ext cx="10515600" cy="467995"/>
          </a:xfrm>
        </p:spPr>
        <p:txBody>
          <a:bodyPr>
            <a:normAutofit fontScale="90000"/>
          </a:bodyPr>
          <a:lstStyle/>
          <a:p>
            <a:r>
              <a:rPr lang="en-US" dirty="0" err="1"/>
              <a:t>DualSteer</a:t>
            </a:r>
            <a:r>
              <a:rPr lang="en-US" dirty="0"/>
              <a:t> – SA1 R19 way forward / compromise</a:t>
            </a:r>
            <a:br>
              <a:rPr lang="en-US" dirty="0"/>
            </a:br>
            <a:r>
              <a:rPr lang="en-US" sz="3600" b="1" dirty="0"/>
              <a:t>Summary</a:t>
            </a:r>
            <a:endParaRPr lang="en-US" b="1" dirty="0"/>
          </a:p>
        </p:txBody>
      </p:sp>
      <p:sp>
        <p:nvSpPr>
          <p:cNvPr id="3" name="Content Placeholder 2">
            <a:extLst>
              <a:ext uri="{FF2B5EF4-FFF2-40B4-BE49-F238E27FC236}">
                <a16:creationId xmlns:a16="http://schemas.microsoft.com/office/drawing/2014/main" id="{E024808B-8085-973C-14BA-C327879A5995}"/>
              </a:ext>
            </a:extLst>
          </p:cNvPr>
          <p:cNvSpPr>
            <a:spLocks noGrp="1"/>
          </p:cNvSpPr>
          <p:nvPr>
            <p:ph idx="1"/>
          </p:nvPr>
        </p:nvSpPr>
        <p:spPr>
          <a:xfrm>
            <a:off x="6353984" y="2088660"/>
            <a:ext cx="5367572" cy="441294"/>
          </a:xfrm>
        </p:spPr>
        <p:txBody>
          <a:bodyPr>
            <a:normAutofit fontScale="92500"/>
          </a:bodyPr>
          <a:lstStyle/>
          <a:p>
            <a:pPr marL="457200" lvl="1" indent="0">
              <a:buNone/>
            </a:pPr>
            <a:r>
              <a:rPr lang="en-US" sz="1600" b="1" i="1" dirty="0">
                <a:solidFill>
                  <a:srgbClr val="C00000"/>
                </a:solidFill>
              </a:rPr>
              <a:t>*) Optional</a:t>
            </a:r>
            <a:r>
              <a:rPr lang="en-US" sz="1600" i="1" dirty="0"/>
              <a:t> in SA1 </a:t>
            </a:r>
            <a:r>
              <a:rPr lang="en-US" sz="1600" i="1" dirty="0" err="1"/>
              <a:t>reqs</a:t>
            </a:r>
            <a:r>
              <a:rPr lang="en-US" sz="1600" i="1" dirty="0"/>
              <a:t> means: </a:t>
            </a:r>
            <a:r>
              <a:rPr lang="en-US" sz="1600" b="1" i="1" dirty="0"/>
              <a:t>shall =&gt; </a:t>
            </a:r>
            <a:r>
              <a:rPr lang="en-US" sz="1600" b="1" i="1" dirty="0">
                <a:highlight>
                  <a:srgbClr val="FFFF00"/>
                </a:highlight>
              </a:rPr>
              <a:t>may be supported</a:t>
            </a:r>
          </a:p>
        </p:txBody>
      </p:sp>
      <p:graphicFrame>
        <p:nvGraphicFramePr>
          <p:cNvPr id="4" name="Table 3">
            <a:extLst>
              <a:ext uri="{FF2B5EF4-FFF2-40B4-BE49-F238E27FC236}">
                <a16:creationId xmlns:a16="http://schemas.microsoft.com/office/drawing/2014/main" id="{BF75F375-EE27-0E47-ED55-0632C7DBDF0C}"/>
              </a:ext>
            </a:extLst>
          </p:cNvPr>
          <p:cNvGraphicFramePr>
            <a:graphicFrameLocks noGrp="1"/>
          </p:cNvGraphicFramePr>
          <p:nvPr>
            <p:extLst>
              <p:ext uri="{D42A27DB-BD31-4B8C-83A1-F6EECF244321}">
                <p14:modId xmlns:p14="http://schemas.microsoft.com/office/powerpoint/2010/main" val="1128355210"/>
              </p:ext>
            </p:extLst>
          </p:nvPr>
        </p:nvGraphicFramePr>
        <p:xfrm>
          <a:off x="710103" y="1868850"/>
          <a:ext cx="4663655" cy="4034109"/>
        </p:xfrm>
        <a:graphic>
          <a:graphicData uri="http://schemas.openxmlformats.org/drawingml/2006/table">
            <a:tbl>
              <a:tblPr firstRow="1" bandRow="1">
                <a:tableStyleId>{5C22544A-7EE6-4342-B048-85BDC9FD1C3A}</a:tableStyleId>
              </a:tblPr>
              <a:tblGrid>
                <a:gridCol w="1571892">
                  <a:extLst>
                    <a:ext uri="{9D8B030D-6E8A-4147-A177-3AD203B41FA5}">
                      <a16:colId xmlns:a16="http://schemas.microsoft.com/office/drawing/2014/main" val="893256593"/>
                    </a:ext>
                  </a:extLst>
                </a:gridCol>
                <a:gridCol w="3091763">
                  <a:extLst>
                    <a:ext uri="{9D8B030D-6E8A-4147-A177-3AD203B41FA5}">
                      <a16:colId xmlns:a16="http://schemas.microsoft.com/office/drawing/2014/main" val="158020871"/>
                    </a:ext>
                  </a:extLst>
                </a:gridCol>
              </a:tblGrid>
              <a:tr h="786104">
                <a:tc>
                  <a:txBody>
                    <a:bodyPr/>
                    <a:lstStyle/>
                    <a:p>
                      <a:pPr algn="ctr"/>
                      <a:r>
                        <a:rPr lang="en-US" sz="2000" dirty="0"/>
                        <a:t>Item / Scenario</a:t>
                      </a:r>
                    </a:p>
                  </a:txBody>
                  <a:tcPr anchor="ctr"/>
                </a:tc>
                <a:tc>
                  <a:txBody>
                    <a:bodyPr/>
                    <a:lstStyle/>
                    <a:p>
                      <a:pPr algn="ctr"/>
                      <a:r>
                        <a:rPr lang="en-US" sz="2000" dirty="0"/>
                        <a:t>SA1 TR/CR Down-scope Compromise</a:t>
                      </a:r>
                    </a:p>
                  </a:txBody>
                  <a:tcPr anchor="ctr"/>
                </a:tc>
                <a:extLst>
                  <a:ext uri="{0D108BD9-81ED-4DB2-BD59-A6C34878D82A}">
                    <a16:rowId xmlns:a16="http://schemas.microsoft.com/office/drawing/2014/main" val="1287167123"/>
                  </a:ext>
                </a:extLst>
              </a:tr>
              <a:tr h="778168">
                <a:tc>
                  <a:txBody>
                    <a:bodyPr/>
                    <a:lstStyle/>
                    <a:p>
                      <a:r>
                        <a:rPr lang="en-US" sz="2000" dirty="0"/>
                        <a:t>Intra-PLMN</a:t>
                      </a:r>
                    </a:p>
                  </a:txBody>
                  <a:tcPr anchor="ctr"/>
                </a:tc>
                <a:tc>
                  <a:txBody>
                    <a:bodyPr/>
                    <a:lstStyle/>
                    <a:p>
                      <a:pPr marL="0" indent="0">
                        <a:buFont typeface="Arial" panose="020B0604020202020204" pitchFamily="34" charset="0"/>
                        <a:buNone/>
                      </a:pPr>
                      <a:r>
                        <a:rPr lang="en-US" sz="2000" dirty="0"/>
                        <a:t>traffic </a:t>
                      </a:r>
                      <a:r>
                        <a:rPr lang="en-US" sz="2000" dirty="0">
                          <a:solidFill>
                            <a:srgbClr val="C00000"/>
                          </a:solidFill>
                        </a:rPr>
                        <a:t>split &amp; steer (dual transmission) optional*</a:t>
                      </a:r>
                    </a:p>
                  </a:txBody>
                  <a:tcPr anchor="ctr"/>
                </a:tc>
                <a:extLst>
                  <a:ext uri="{0D108BD9-81ED-4DB2-BD59-A6C34878D82A}">
                    <a16:rowId xmlns:a16="http://schemas.microsoft.com/office/drawing/2014/main" val="3513673277"/>
                  </a:ext>
                </a:extLst>
              </a:tr>
              <a:tr h="778168">
                <a:tc>
                  <a:txBody>
                    <a:bodyPr/>
                    <a:lstStyle/>
                    <a:p>
                      <a:r>
                        <a:rPr lang="en-US" sz="2000" dirty="0"/>
                        <a:t>Inter-PLMN</a:t>
                      </a:r>
                    </a:p>
                  </a:txBody>
                  <a:tcPr anchor="ctr"/>
                </a:tc>
                <a:tc>
                  <a:txBody>
                    <a:bodyPr/>
                    <a:lstStyle/>
                    <a:p>
                      <a:pPr marL="0" indent="0">
                        <a:buFont typeface="Arial" panose="020B0604020202020204" pitchFamily="34" charset="0"/>
                        <a:buNone/>
                      </a:pPr>
                      <a:r>
                        <a:rPr lang="en-US" sz="2000" dirty="0"/>
                        <a:t>traffic </a:t>
                      </a:r>
                      <a:r>
                        <a:rPr lang="en-US" sz="2000" dirty="0">
                          <a:solidFill>
                            <a:srgbClr val="C00000"/>
                          </a:solidFill>
                        </a:rPr>
                        <a:t>split &amp; steer (dual transmission)  optional*</a:t>
                      </a:r>
                    </a:p>
                  </a:txBody>
                  <a:tcPr anchor="ctr"/>
                </a:tc>
                <a:extLst>
                  <a:ext uri="{0D108BD9-81ED-4DB2-BD59-A6C34878D82A}">
                    <a16:rowId xmlns:a16="http://schemas.microsoft.com/office/drawing/2014/main" val="221994103"/>
                  </a:ext>
                </a:extLst>
              </a:tr>
              <a:tr h="1691669">
                <a:tc>
                  <a:txBody>
                    <a:bodyPr/>
                    <a:lstStyle/>
                    <a:p>
                      <a:r>
                        <a:rPr lang="en-US" sz="2000" dirty="0"/>
                        <a:t>PLMN &amp; NPN</a:t>
                      </a:r>
                    </a:p>
                  </a:txBody>
                  <a:tcPr anchor="ctr"/>
                </a:tc>
                <a:tc>
                  <a:txBody>
                    <a:bodyPr/>
                    <a:lstStyle/>
                    <a:p>
                      <a:pPr marL="0" indent="0">
                        <a:buFont typeface="Arial" panose="020B0604020202020204" pitchFamily="34" charset="0"/>
                        <a:buNone/>
                      </a:pPr>
                      <a:r>
                        <a:rPr lang="en-US" sz="2000" dirty="0"/>
                        <a:t>traffic </a:t>
                      </a:r>
                      <a:r>
                        <a:rPr lang="en-US" sz="2000" dirty="0">
                          <a:solidFill>
                            <a:srgbClr val="C00000"/>
                          </a:solidFill>
                        </a:rPr>
                        <a:t>split &amp; steer (dual transmission)  optional*</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kumimoji="0" lang="en-US" sz="1800" b="0" i="1" u="none" strike="noStrike" kern="1200" cap="none" spc="0" normalizeH="0" baseline="0" noProof="0" dirty="0">
                          <a:ln>
                            <a:noFill/>
                          </a:ln>
                          <a:solidFill>
                            <a:prstClr val="black"/>
                          </a:solidFill>
                          <a:effectLst/>
                          <a:uLnTx/>
                          <a:uFillTx/>
                          <a:latin typeface="+mn-lt"/>
                          <a:ea typeface="+mn-ea"/>
                          <a:cs typeface="+mn-cs"/>
                        </a:rPr>
                        <a:t>Note: Split and switch already excluded for SNPN (steer only)</a:t>
                      </a:r>
                      <a:endParaRPr kumimoji="0" lang="en-US" sz="2000" b="0" i="0" u="none" strike="noStrike" kern="1200" cap="none" spc="0" normalizeH="0" baseline="0" noProof="0" dirty="0">
                        <a:ln>
                          <a:noFill/>
                        </a:ln>
                        <a:solidFill>
                          <a:prstClr val="black"/>
                        </a:solidFill>
                        <a:effectLst/>
                        <a:uLnTx/>
                        <a:uFillTx/>
                        <a:latin typeface="+mn-lt"/>
                        <a:ea typeface="+mn-ea"/>
                        <a:cs typeface="+mn-cs"/>
                      </a:endParaRPr>
                    </a:p>
                  </a:txBody>
                  <a:tcPr anchor="ctr"/>
                </a:tc>
                <a:extLst>
                  <a:ext uri="{0D108BD9-81ED-4DB2-BD59-A6C34878D82A}">
                    <a16:rowId xmlns:a16="http://schemas.microsoft.com/office/drawing/2014/main" val="2138034556"/>
                  </a:ext>
                </a:extLst>
              </a:tr>
            </a:tbl>
          </a:graphicData>
        </a:graphic>
      </p:graphicFrame>
      <p:sp>
        <p:nvSpPr>
          <p:cNvPr id="6" name="Arrow: Right 5">
            <a:extLst>
              <a:ext uri="{FF2B5EF4-FFF2-40B4-BE49-F238E27FC236}">
                <a16:creationId xmlns:a16="http://schemas.microsoft.com/office/drawing/2014/main" id="{AFAE1E1F-B306-C276-2376-20FC10436734}"/>
              </a:ext>
            </a:extLst>
          </p:cNvPr>
          <p:cNvSpPr/>
          <p:nvPr/>
        </p:nvSpPr>
        <p:spPr>
          <a:xfrm>
            <a:off x="5487292" y="3621718"/>
            <a:ext cx="866692" cy="1025718"/>
          </a:xfrm>
          <a:prstGeom prst="rightArrow">
            <a:avLst/>
          </a:prstGeom>
          <a:no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42B4F25E-E10B-D2D7-B19B-C972C4D8460D}"/>
              </a:ext>
            </a:extLst>
          </p:cNvPr>
          <p:cNvSpPr txBox="1"/>
          <p:nvPr/>
        </p:nvSpPr>
        <p:spPr>
          <a:xfrm>
            <a:off x="6353984" y="2447048"/>
            <a:ext cx="5367572" cy="2877711"/>
          </a:xfrm>
          <a:prstGeom prst="rect">
            <a:avLst/>
          </a:prstGeom>
          <a:noFill/>
          <a:ln>
            <a:solidFill>
              <a:schemeClr val="accent1"/>
            </a:solidFill>
          </a:ln>
        </p:spPr>
        <p:txBody>
          <a:bodyPr wrap="square">
            <a:spAutoFit/>
          </a:bodyPr>
          <a:lstStyle/>
          <a:p>
            <a:pPr marL="0" marR="0" lvl="0" indent="0" algn="ctr" defTabSz="914400" rtl="0" eaLnBrk="1" fontAlgn="auto" latinLnBrk="0" hangingPunct="1">
              <a:lnSpc>
                <a:spcPct val="100000"/>
              </a:lnSpc>
              <a:spcBef>
                <a:spcPts val="0"/>
              </a:spcBef>
              <a:spcAft>
                <a:spcPts val="900"/>
              </a:spcAft>
              <a:buClrTx/>
              <a:buSzTx/>
              <a:buFontTx/>
              <a:buNone/>
              <a:tabLst/>
              <a:defRPr/>
            </a:pPr>
            <a:r>
              <a:rPr kumimoji="0" lang="en-GB" sz="14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(Pseudo CR changes – would apply to the three general requirements on</a:t>
            </a:r>
            <a:br>
              <a:rPr kumimoji="0" lang="en-GB" sz="14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br>
            <a:r>
              <a:rPr kumimoji="0" lang="en-GB" sz="14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intra-PLMN, PLMN-PLMN </a:t>
            </a:r>
            <a:r>
              <a:rPr lang="en-GB" sz="1400" i="1" dirty="0">
                <a:solidFill>
                  <a:prstClr val="black"/>
                </a:solidFill>
                <a:latin typeface="Times New Roman" panose="02020603050405020304" pitchFamily="18" charset="0"/>
                <a:ea typeface="Times New Roman" panose="02020603050405020304" pitchFamily="18" charset="0"/>
              </a:rPr>
              <a:t>and PLMN-</a:t>
            </a:r>
            <a:r>
              <a:rPr kumimoji="0" lang="en-GB" sz="14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NPN). </a:t>
            </a:r>
            <a:r>
              <a:rPr lang="en-GB" sz="1400" i="1" dirty="0">
                <a:solidFill>
                  <a:prstClr val="black"/>
                </a:solidFill>
                <a:latin typeface="Times New Roman" panose="02020603050405020304" pitchFamily="18" charset="0"/>
                <a:ea typeface="Times New Roman" panose="02020603050405020304" pitchFamily="18" charset="0"/>
              </a:rPr>
              <a:t>See details in next slides.</a:t>
            </a:r>
            <a:endParaRPr kumimoji="0" lang="en-GB" sz="14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lvl="0">
              <a:spcAft>
                <a:spcPts val="900"/>
              </a:spcAft>
              <a:defRPr/>
            </a:pPr>
            <a:r>
              <a:rPr lang="en-GB" sz="1000" dirty="0">
                <a:solidFill>
                  <a:prstClr val="black"/>
                </a:solidFill>
                <a:latin typeface="Times New Roman" panose="02020603050405020304" pitchFamily="18" charset="0"/>
                <a:ea typeface="Times New Roman" panose="02020603050405020304" pitchFamily="18" charset="0"/>
              </a:rPr>
              <a:t> </a:t>
            </a:r>
            <a:br>
              <a:rPr kumimoji="0" lang="en-GB"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br>
            <a:r>
              <a:rPr kumimoji="0" lang="en-GB"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The 5G system shall be able to support mechanisms to enable traffic </a:t>
            </a:r>
            <a:r>
              <a:rPr kumimoji="0" lang="en-GB" sz="1600" b="0" i="0" u="none" kern="1200" cap="none" spc="0" normalizeH="0" baseline="0" noProof="0" dirty="0">
                <a:ln>
                  <a:noFill/>
                </a:ln>
                <a:effectLst/>
                <a:uLnTx/>
                <a:uFillTx/>
                <a:latin typeface="Times New Roman" panose="02020603050405020304" pitchFamily="18" charset="0"/>
                <a:ea typeface="Times New Roman" panose="02020603050405020304" pitchFamily="18" charset="0"/>
                <a:cs typeface="+mn-cs"/>
              </a:rPr>
              <a:t>steering</a:t>
            </a:r>
            <a:r>
              <a:rPr kumimoji="0" lang="en-GB" sz="1600" b="0" i="0" u="none" kern="1200" cap="none" spc="0" normalizeH="0" noProof="0" dirty="0">
                <a:ln>
                  <a:noFill/>
                </a:ln>
                <a:effectLst/>
                <a:uLnTx/>
                <a:uFillTx/>
                <a:latin typeface="Times New Roman" panose="02020603050405020304" pitchFamily="18" charset="0"/>
                <a:ea typeface="Times New Roman" panose="02020603050405020304" pitchFamily="18" charset="0"/>
                <a:cs typeface="+mn-cs"/>
              </a:rPr>
              <a:t>, </a:t>
            </a:r>
            <a:r>
              <a:rPr kumimoji="0" lang="en-GB" sz="1600" b="0" i="0" u="none" strike="sngStrike" kern="1200" cap="none" spc="0" normalizeH="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splitting</a:t>
            </a:r>
            <a:r>
              <a:rPr kumimoji="0" lang="en-GB" sz="1600" b="0" i="0" u="none" kern="1200" cap="none" spc="0" normalizeH="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 </a:t>
            </a:r>
            <a:r>
              <a:rPr kumimoji="0" lang="en-GB" sz="1600" b="0" i="0" u="none" kern="1200" cap="none" spc="0" normalizeH="0" noProof="0" dirty="0">
                <a:ln>
                  <a:noFill/>
                </a:ln>
                <a:effectLst/>
                <a:uLnTx/>
                <a:uFillTx/>
                <a:latin typeface="Times New Roman" panose="02020603050405020304" pitchFamily="18" charset="0"/>
                <a:ea typeface="Times New Roman" panose="02020603050405020304" pitchFamily="18" charset="0"/>
                <a:cs typeface="+mn-cs"/>
              </a:rPr>
              <a:t>and switching</a:t>
            </a:r>
            <a:r>
              <a:rPr kumimoji="0" lang="en-GB" sz="1600" b="0" i="0" u="sng"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mn-cs"/>
              </a:rPr>
              <a:t> </a:t>
            </a:r>
            <a:r>
              <a:rPr kumimoji="0" lang="en-GB"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of UE’s user data (of the same data session) across two 3GPP access networks </a:t>
            </a:r>
            <a:r>
              <a:rPr lang="en-US" sz="1600" u="sng" dirty="0">
                <a:solidFill>
                  <a:srgbClr val="FF0000"/>
                </a:solidFill>
                <a:latin typeface="Times New Roman" panose="02020603050405020304" pitchFamily="18" charset="0"/>
                <a:ea typeface="Times New Roman" panose="02020603050405020304" pitchFamily="18" charset="0"/>
              </a:rPr>
              <a:t>assuming non simultaneous transmission over the two networks</a:t>
            </a:r>
            <a:r>
              <a:rPr kumimoji="0" lang="en-GB"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a:t>
            </a:r>
            <a:r>
              <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endParaRPr kumimoji="0" lang="en-GB" sz="1600" b="0" i="0" u="sng"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endParaRPr>
          </a:p>
          <a:p>
            <a:pPr>
              <a:spcAft>
                <a:spcPts val="900"/>
              </a:spcAft>
            </a:pPr>
            <a:r>
              <a:rPr kumimoji="0" lang="en-GB" sz="1600" b="0" i="0" u="sng"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The 5G system </a:t>
            </a:r>
            <a:r>
              <a:rPr kumimoji="0" lang="en-GB" sz="1600" b="0" i="0" u="sng"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Times New Roman" panose="02020603050405020304" pitchFamily="18" charset="0"/>
                <a:cs typeface="+mn-cs"/>
              </a:rPr>
              <a:t>may be able to support </a:t>
            </a:r>
            <a:r>
              <a:rPr kumimoji="0" lang="en-GB" sz="1600" b="0" i="0" u="sng"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mechanisms to enable </a:t>
            </a:r>
            <a:r>
              <a:rPr kumimoji="0" lang="en-GB" sz="1600" b="0" i="0" u="sng"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Times New Roman" panose="02020603050405020304" pitchFamily="18" charset="0"/>
                <a:cs typeface="+mn-cs"/>
              </a:rPr>
              <a:t>traffic steering and </a:t>
            </a:r>
            <a:r>
              <a:rPr kumimoji="0" lang="en-GB" sz="1600" b="0" i="0" u="sng" kern="1200" cap="none" spc="0" normalizeH="0" noProof="0" dirty="0">
                <a:ln>
                  <a:noFill/>
                </a:ln>
                <a:solidFill>
                  <a:srgbClr val="FF0000"/>
                </a:solidFill>
                <a:effectLst/>
                <a:highlight>
                  <a:srgbClr val="FFFF00"/>
                </a:highlight>
                <a:uLnTx/>
                <a:uFillTx/>
                <a:latin typeface="Times New Roman" panose="02020603050405020304" pitchFamily="18" charset="0"/>
                <a:ea typeface="Times New Roman" panose="02020603050405020304" pitchFamily="18" charset="0"/>
                <a:cs typeface="+mn-cs"/>
              </a:rPr>
              <a:t>splitting </a:t>
            </a:r>
            <a:r>
              <a:rPr kumimoji="0" lang="en-GB" sz="1600" b="0" i="0" u="sng"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of UE’s user data (of the same data session) across two 3GPP access networks simultaneously, ….</a:t>
            </a:r>
            <a:r>
              <a:rPr kumimoji="0" lang="en-US" sz="1600" b="0" i="0" u="sng"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 </a:t>
            </a:r>
            <a:endParaRPr kumimoji="0" lang="en-GB" sz="1600" b="0" i="0" u="sng"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25334893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1E3C9-1C2D-7DAA-A643-662382212F95}"/>
              </a:ext>
            </a:extLst>
          </p:cNvPr>
          <p:cNvSpPr>
            <a:spLocks noGrp="1"/>
          </p:cNvSpPr>
          <p:nvPr>
            <p:ph type="ctrTitle"/>
          </p:nvPr>
        </p:nvSpPr>
        <p:spPr>
          <a:xfrm>
            <a:off x="1524000" y="1122363"/>
            <a:ext cx="9144000" cy="1834197"/>
          </a:xfrm>
        </p:spPr>
        <p:txBody>
          <a:bodyPr/>
          <a:lstStyle/>
          <a:p>
            <a:r>
              <a:rPr lang="en-US" dirty="0"/>
              <a:t>SA1 Way Forward</a:t>
            </a:r>
            <a:endParaRPr lang="en-US" b="1" dirty="0"/>
          </a:p>
        </p:txBody>
      </p:sp>
      <p:sp>
        <p:nvSpPr>
          <p:cNvPr id="3" name="Subtitle 2">
            <a:extLst>
              <a:ext uri="{FF2B5EF4-FFF2-40B4-BE49-F238E27FC236}">
                <a16:creationId xmlns:a16="http://schemas.microsoft.com/office/drawing/2014/main" id="{D892BB15-E5A9-75EC-6B16-D6AB1FBAEEB0}"/>
              </a:ext>
            </a:extLst>
          </p:cNvPr>
          <p:cNvSpPr>
            <a:spLocks noGrp="1"/>
          </p:cNvSpPr>
          <p:nvPr>
            <p:ph type="subTitle" idx="1"/>
          </p:nvPr>
        </p:nvSpPr>
        <p:spPr>
          <a:xfrm>
            <a:off x="1452880" y="3429000"/>
            <a:ext cx="9144000" cy="2235200"/>
          </a:xfrm>
        </p:spPr>
        <p:txBody>
          <a:bodyPr>
            <a:normAutofit fontScale="92500" lnSpcReduction="10000"/>
          </a:bodyPr>
          <a:lstStyle/>
          <a:p>
            <a:r>
              <a:rPr lang="en-US" sz="3200" dirty="0"/>
              <a:t>Corresponding </a:t>
            </a:r>
            <a:r>
              <a:rPr lang="en-US" sz="3200" u="sng" dirty="0"/>
              <a:t>Changes to SA1 requirements</a:t>
            </a:r>
          </a:p>
          <a:p>
            <a:endParaRPr lang="en-US" sz="3200" u="sng" dirty="0"/>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dirty="0">
                <a:solidFill>
                  <a:prstClr val="black"/>
                </a:solidFill>
                <a:latin typeface="Calibri" panose="020F0502020204030204"/>
              </a:rPr>
              <a:t>P</a:t>
            </a: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seudo</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CR vs </a:t>
            </a:r>
            <a:r>
              <a:rPr kumimoji="0" lang="en-GB" sz="2400" b="0" i="0" u="none" strike="noStrike" kern="1200" cap="none" spc="0" normalizeH="0" baseline="0" noProof="0" dirty="0">
                <a:ln>
                  <a:noFill/>
                </a:ln>
                <a:solidFill>
                  <a:prstClr val="black"/>
                </a:solidFill>
                <a:effectLst/>
                <a:highlight>
                  <a:srgbClr val="FFFF00"/>
                </a:highlight>
                <a:uLnTx/>
                <a:uFillTx/>
                <a:latin typeface="Arial" panose="020B0604020202020204" pitchFamily="34"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S1-232371</a:t>
            </a:r>
            <a:r>
              <a:rPr kumimoji="0" lang="en-GB"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 </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GB" sz="24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000" b="0" i="1"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Times New Roman" panose="02020603050405020304" pitchFamily="18" charset="0"/>
              </a:rPr>
              <a:t>(see also revised draft CR, here)</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lang="en-US" dirty="0">
              <a:solidFill>
                <a:prstClr val="black"/>
              </a:solidFill>
              <a:latin typeface="Arial" panose="020B0604020202020204" pitchFamily="34" charset="0"/>
              <a:ea typeface="Calibri" panose="020F0502020204030204" pitchFamily="34" charset="0"/>
              <a:cs typeface="Times New Roman" panose="02020603050405020304" pitchFamily="18" charset="0"/>
            </a:endParaRPr>
          </a:p>
          <a:p>
            <a:endParaRPr lang="en-US" sz="3200" u="sng" dirty="0">
              <a:solidFill>
                <a:srgbClr val="C00000"/>
              </a:solidFill>
            </a:endParaRPr>
          </a:p>
        </p:txBody>
      </p:sp>
    </p:spTree>
    <p:extLst>
      <p:ext uri="{BB962C8B-B14F-4D97-AF65-F5344CB8AC3E}">
        <p14:creationId xmlns:p14="http://schemas.microsoft.com/office/powerpoint/2010/main" val="478318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5250E-1062-E2C3-B053-30DC1E9AE870}"/>
              </a:ext>
            </a:extLst>
          </p:cNvPr>
          <p:cNvSpPr>
            <a:spLocks noGrp="1"/>
          </p:cNvSpPr>
          <p:nvPr>
            <p:ph type="title"/>
          </p:nvPr>
        </p:nvSpPr>
        <p:spPr/>
        <p:txBody>
          <a:bodyPr/>
          <a:lstStyle/>
          <a:p>
            <a:r>
              <a:rPr lang="en-US" dirty="0"/>
              <a:t>SA1 Way Forward- pseudo CR</a:t>
            </a:r>
          </a:p>
        </p:txBody>
      </p:sp>
      <p:sp>
        <p:nvSpPr>
          <p:cNvPr id="3" name="Content Placeholder 2">
            <a:extLst>
              <a:ext uri="{FF2B5EF4-FFF2-40B4-BE49-F238E27FC236}">
                <a16:creationId xmlns:a16="http://schemas.microsoft.com/office/drawing/2014/main" id="{5FC91110-7093-8A01-C5E3-BF5CE58D9DE0}"/>
              </a:ext>
            </a:extLst>
          </p:cNvPr>
          <p:cNvSpPr>
            <a:spLocks noGrp="1"/>
          </p:cNvSpPr>
          <p:nvPr>
            <p:ph idx="1"/>
          </p:nvPr>
        </p:nvSpPr>
        <p:spPr>
          <a:xfrm>
            <a:off x="838200" y="1422400"/>
            <a:ext cx="10515600" cy="4754563"/>
          </a:xfrm>
        </p:spPr>
        <p:txBody>
          <a:bodyPr/>
          <a:lstStyle/>
          <a:p>
            <a:r>
              <a:rPr lang="en-US" dirty="0"/>
              <a:t>Latest proposed SA1 (normative) requirements (1/5)</a:t>
            </a:r>
          </a:p>
          <a:p>
            <a:pPr lvl="1"/>
            <a:r>
              <a:rPr lang="en-US" dirty="0">
                <a:solidFill>
                  <a:srgbClr val="0070C0"/>
                </a:solidFill>
              </a:rPr>
              <a:t>Introduction</a:t>
            </a:r>
          </a:p>
        </p:txBody>
      </p:sp>
      <p:sp>
        <p:nvSpPr>
          <p:cNvPr id="5" name="TextBox 4">
            <a:extLst>
              <a:ext uri="{FF2B5EF4-FFF2-40B4-BE49-F238E27FC236}">
                <a16:creationId xmlns:a16="http://schemas.microsoft.com/office/drawing/2014/main" id="{42F09EB9-EA03-D0DD-B81F-88F97FA32531}"/>
              </a:ext>
            </a:extLst>
          </p:cNvPr>
          <p:cNvSpPr txBox="1"/>
          <p:nvPr/>
        </p:nvSpPr>
        <p:spPr>
          <a:xfrm>
            <a:off x="508000" y="2280315"/>
            <a:ext cx="11176000" cy="411651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9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The following requirements cover scenarios and functionalities for</a:t>
            </a:r>
            <a:r>
              <a:rPr kumimoji="0" lang="en-GB"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 supporting enhanced traffic steering, splitting and switching of UE’s user data (of the same data session) across two 3GPP access networks, </a:t>
            </a:r>
            <a:r>
              <a:rPr kumimoji="0" lang="en-GB"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using </a:t>
            </a:r>
            <a:r>
              <a:rPr kumimoji="0" lang="en-GB"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a single PLMN subscription. </a:t>
            </a:r>
          </a:p>
          <a:p>
            <a:pPr marL="0" marR="0" lvl="0" indent="0" algn="l" defTabSz="914400" rtl="0" eaLnBrk="1" fontAlgn="auto" latinLnBrk="0" hangingPunct="1">
              <a:lnSpc>
                <a:spcPct val="100000"/>
              </a:lnSpc>
              <a:spcBef>
                <a:spcPts val="0"/>
              </a:spcBef>
              <a:spcAft>
                <a:spcPts val="9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Target scenarios cover two 3GPP access networks belonging to the same PLMN, or between two different PLMNs, or between one PLMN and one NPN, over same or different RAT, </a:t>
            </a:r>
            <a:r>
              <a:rPr kumimoji="0" lang="en-GB"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which can use terrestrial and/or satellite access (including the case of two different satellite orbits)</a:t>
            </a:r>
            <a:r>
              <a:rPr kumimoji="0" lang="en-GB" sz="16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mn-cs"/>
              </a:rPr>
              <a:t>.</a:t>
            </a: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9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Traffic steering, splitting and switching may or may not be used together (during the same UE data session), depending e.g. PLMN-RAT combination, coverage conditions (overlapping / disjoint), type of service, target improvement (e.g. load, throughput, mobility).</a:t>
            </a: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9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Traffic splitting assumes overlapping coverage of the two RATs and its performance can vary based on the RAT combination. In certain scenarios, other traffic split mechanisms can be available and more suitable (e.g. RAN-based dual connectivity, in case of intra PLMN using the same RAT).</a:t>
            </a: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9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A UE can use traffic steering, splitting and switching (over two 3GPP access networks) for certain services, while other applications or services use single 3GPP access.</a:t>
            </a:r>
            <a:endParaRPr kumimoji="0" lang="en-US"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The requirements below do not foresee RAN impacts, and can apply to different UE types (e.g. smartphones, IoT, UAV, VSAT devices).</a:t>
            </a: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6E72856B-EF14-3E28-AD58-FE72A11735C6}"/>
              </a:ext>
            </a:extLst>
          </p:cNvPr>
          <p:cNvSpPr txBox="1"/>
          <p:nvPr/>
        </p:nvSpPr>
        <p:spPr>
          <a:xfrm>
            <a:off x="9448800" y="365125"/>
            <a:ext cx="1905000" cy="369332"/>
          </a:xfrm>
          <a:prstGeom prst="rect">
            <a:avLst/>
          </a:prstGeom>
          <a:solidFill>
            <a:schemeClr val="accent4">
              <a:lumMod val="40000"/>
              <a:lumOff val="60000"/>
            </a:schemeClr>
          </a:solid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No changes</a:t>
            </a:r>
          </a:p>
        </p:txBody>
      </p:sp>
    </p:spTree>
    <p:extLst>
      <p:ext uri="{BB962C8B-B14F-4D97-AF65-F5344CB8AC3E}">
        <p14:creationId xmlns:p14="http://schemas.microsoft.com/office/powerpoint/2010/main" val="4190821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5250E-1062-E2C3-B053-30DC1E9AE870}"/>
              </a:ext>
            </a:extLst>
          </p:cNvPr>
          <p:cNvSpPr>
            <a:spLocks noGrp="1"/>
          </p:cNvSpPr>
          <p:nvPr>
            <p:ph type="title"/>
          </p:nvPr>
        </p:nvSpPr>
        <p:spPr/>
        <p:txBody>
          <a:bodyPr/>
          <a:lstStyle/>
          <a:p>
            <a:r>
              <a:rPr lang="en-US" dirty="0"/>
              <a:t>SA1 Way Forward- pseudo CR</a:t>
            </a:r>
          </a:p>
        </p:txBody>
      </p:sp>
      <p:sp>
        <p:nvSpPr>
          <p:cNvPr id="3" name="Content Placeholder 2">
            <a:extLst>
              <a:ext uri="{FF2B5EF4-FFF2-40B4-BE49-F238E27FC236}">
                <a16:creationId xmlns:a16="http://schemas.microsoft.com/office/drawing/2014/main" id="{5FC91110-7093-8A01-C5E3-BF5CE58D9DE0}"/>
              </a:ext>
            </a:extLst>
          </p:cNvPr>
          <p:cNvSpPr>
            <a:spLocks noGrp="1"/>
          </p:cNvSpPr>
          <p:nvPr>
            <p:ph idx="1"/>
          </p:nvPr>
        </p:nvSpPr>
        <p:spPr>
          <a:xfrm>
            <a:off x="838200" y="1412240"/>
            <a:ext cx="10515600" cy="4764723"/>
          </a:xfrm>
        </p:spPr>
        <p:txBody>
          <a:bodyPr/>
          <a:lstStyle/>
          <a:p>
            <a:r>
              <a:rPr lang="en-US" dirty="0"/>
              <a:t>Latest proposed SA1 (normative) requirements (2/5)</a:t>
            </a:r>
          </a:p>
          <a:p>
            <a:pPr lvl="1"/>
            <a:r>
              <a:rPr lang="en-US" dirty="0">
                <a:solidFill>
                  <a:srgbClr val="0070C0"/>
                </a:solidFill>
              </a:rPr>
              <a:t>General Requirements (1/2)</a:t>
            </a:r>
          </a:p>
        </p:txBody>
      </p:sp>
      <p:sp>
        <p:nvSpPr>
          <p:cNvPr id="5" name="TextBox 4">
            <a:extLst>
              <a:ext uri="{FF2B5EF4-FFF2-40B4-BE49-F238E27FC236}">
                <a16:creationId xmlns:a16="http://schemas.microsoft.com/office/drawing/2014/main" id="{0F9C2FC7-3648-53EE-055D-39BB049755C7}"/>
              </a:ext>
            </a:extLst>
          </p:cNvPr>
          <p:cNvSpPr txBox="1"/>
          <p:nvPr/>
        </p:nvSpPr>
        <p:spPr>
          <a:xfrm>
            <a:off x="274320" y="2228369"/>
            <a:ext cx="11633200" cy="4016484"/>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9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The 5G system shall be able to support mechanisms to enable traffic </a:t>
            </a:r>
            <a:r>
              <a:rPr kumimoji="0" lang="en-GB" sz="1400" b="0" i="0" u="none" kern="1200" cap="none" spc="0" normalizeH="0" baseline="0" noProof="0" dirty="0">
                <a:ln>
                  <a:noFill/>
                </a:ln>
                <a:effectLst/>
                <a:uLnTx/>
                <a:uFillTx/>
                <a:latin typeface="Times New Roman" panose="02020603050405020304" pitchFamily="18" charset="0"/>
                <a:ea typeface="Times New Roman" panose="02020603050405020304" pitchFamily="18" charset="0"/>
                <a:cs typeface="+mn-cs"/>
              </a:rPr>
              <a:t>steering</a:t>
            </a:r>
            <a:r>
              <a:rPr kumimoji="0" lang="en-GB" sz="1400" b="0" i="0" u="none" kern="1200" cap="none" spc="0" normalizeH="0" noProof="0" dirty="0">
                <a:ln>
                  <a:noFill/>
                </a:ln>
                <a:effectLst/>
                <a:uLnTx/>
                <a:uFillTx/>
                <a:latin typeface="Times New Roman" panose="02020603050405020304" pitchFamily="18" charset="0"/>
                <a:ea typeface="Times New Roman" panose="02020603050405020304" pitchFamily="18" charset="0"/>
                <a:cs typeface="+mn-cs"/>
              </a:rPr>
              <a:t>, </a:t>
            </a:r>
            <a:r>
              <a:rPr kumimoji="0" lang="en-GB" sz="1400" b="0" i="0" u="none" strike="sngStrike" kern="1200" cap="none" spc="0" normalizeH="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splitting</a:t>
            </a:r>
            <a:r>
              <a:rPr kumimoji="0" lang="en-GB" sz="1400" b="0" i="0" u="none" kern="1200" cap="none" spc="0" normalizeH="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 </a:t>
            </a:r>
            <a:r>
              <a:rPr kumimoji="0" lang="en-GB" sz="1400" b="0" i="0" u="none" kern="1200" cap="none" spc="0" normalizeH="0" noProof="0" dirty="0">
                <a:ln>
                  <a:noFill/>
                </a:ln>
                <a:effectLst/>
                <a:uLnTx/>
                <a:uFillTx/>
                <a:latin typeface="Times New Roman" panose="02020603050405020304" pitchFamily="18" charset="0"/>
                <a:ea typeface="Times New Roman" panose="02020603050405020304" pitchFamily="18" charset="0"/>
                <a:cs typeface="+mn-cs"/>
              </a:rPr>
              <a:t>and switching</a:t>
            </a:r>
            <a:r>
              <a:rPr kumimoji="0" lang="en-GB" sz="1400" b="0" i="0" u="sng"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mn-cs"/>
              </a:rPr>
              <a:t> </a:t>
            </a: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of UE’s user data (of the same data session) across two 3GPP access networks belonging to the same PLMN (either HPLMN or VPLMN), assuming data anchoring in the HPLMN </a:t>
            </a:r>
            <a:r>
              <a:rPr kumimoji="0" lang="en-GB" sz="1400" b="0" i="0" u="sng"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and </a:t>
            </a:r>
            <a:r>
              <a:rPr lang="en-US" sz="1400" u="sng" dirty="0">
                <a:solidFill>
                  <a:srgbClr val="FF0000"/>
                </a:solidFill>
                <a:latin typeface="Times New Roman" panose="02020603050405020304" pitchFamily="18" charset="0"/>
                <a:ea typeface="Times New Roman" panose="02020603050405020304" pitchFamily="18" charset="0"/>
              </a:rPr>
              <a:t>non simultaneous transmission over the two networks</a:t>
            </a: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a:t>
            </a:r>
          </a:p>
          <a:p>
            <a:pPr>
              <a:spcAft>
                <a:spcPts val="900"/>
              </a:spcAft>
            </a:pPr>
            <a:r>
              <a:rPr kumimoji="0" lang="en-GB" sz="1400" b="0" i="0" u="sng"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The 5G system </a:t>
            </a:r>
            <a:r>
              <a:rPr kumimoji="0" lang="en-GB" sz="1400" b="0" i="0" u="sng"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Times New Roman" panose="02020603050405020304" pitchFamily="18" charset="0"/>
                <a:cs typeface="+mn-cs"/>
              </a:rPr>
              <a:t>may be able to support </a:t>
            </a:r>
            <a:r>
              <a:rPr kumimoji="0" lang="en-GB" sz="1400" b="0" i="0" u="sng"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mechanisms to enable </a:t>
            </a:r>
            <a:r>
              <a:rPr kumimoji="0" lang="en-GB" sz="1400" b="0" i="0" u="sng"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Times New Roman" panose="02020603050405020304" pitchFamily="18" charset="0"/>
                <a:cs typeface="+mn-cs"/>
              </a:rPr>
              <a:t>traffic steering and </a:t>
            </a:r>
            <a:r>
              <a:rPr kumimoji="0" lang="en-GB" sz="1400" b="0" i="0" u="sng" kern="1200" cap="none" spc="0" normalizeH="0" noProof="0" dirty="0">
                <a:ln>
                  <a:noFill/>
                </a:ln>
                <a:solidFill>
                  <a:srgbClr val="FF0000"/>
                </a:solidFill>
                <a:effectLst/>
                <a:highlight>
                  <a:srgbClr val="FFFF00"/>
                </a:highlight>
                <a:uLnTx/>
                <a:uFillTx/>
                <a:latin typeface="Times New Roman" panose="02020603050405020304" pitchFamily="18" charset="0"/>
                <a:ea typeface="Times New Roman" panose="02020603050405020304" pitchFamily="18" charset="0"/>
                <a:cs typeface="+mn-cs"/>
              </a:rPr>
              <a:t>splitting </a:t>
            </a:r>
            <a:r>
              <a:rPr kumimoji="0" lang="en-GB" sz="1400" b="0" i="0" u="sng"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of UE’s user data (of the same data session) </a:t>
            </a:r>
            <a:r>
              <a:rPr kumimoji="0" lang="en-GB" sz="1400" b="0" i="0" u="sng"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Times New Roman" panose="02020603050405020304" pitchFamily="18" charset="0"/>
                <a:cs typeface="+mn-cs"/>
              </a:rPr>
              <a:t>simultaneously</a:t>
            </a:r>
            <a:r>
              <a:rPr kumimoji="0" lang="en-GB" sz="1400" b="0" i="0" u="sng"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 across two 3GPP access networks belonging to the same PLMN (either HPLMN or VPLMN), assuming data anchoring in the HPLMN.</a:t>
            </a:r>
          </a:p>
          <a:p>
            <a:pPr marL="0" marR="0" lvl="0" indent="0" algn="l" defTabSz="914400" rtl="0" eaLnBrk="1" fontAlgn="auto" latinLnBrk="0" hangingPunct="1">
              <a:lnSpc>
                <a:spcPct val="100000"/>
              </a:lnSpc>
              <a:spcBef>
                <a:spcPts val="0"/>
              </a:spcBef>
              <a:spcAft>
                <a:spcPts val="9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The 5G system shall be able to support mechanisms to enable traffic </a:t>
            </a:r>
            <a:r>
              <a:rPr kumimoji="0" lang="en-GB" sz="1400" b="0" i="0" u="none" kern="1200" cap="none" spc="0" normalizeH="0" baseline="0" noProof="0" dirty="0">
                <a:ln>
                  <a:noFill/>
                </a:ln>
                <a:effectLst/>
                <a:uLnTx/>
                <a:uFillTx/>
                <a:latin typeface="Times New Roman" panose="02020603050405020304" pitchFamily="18" charset="0"/>
                <a:ea typeface="Times New Roman" panose="02020603050405020304" pitchFamily="18" charset="0"/>
                <a:cs typeface="+mn-cs"/>
              </a:rPr>
              <a:t>steering</a:t>
            </a:r>
            <a:r>
              <a:rPr kumimoji="0" lang="en-GB" sz="1400" b="0" i="0" u="none" kern="1200" cap="none" spc="0" normalizeH="0" noProof="0" dirty="0">
                <a:ln>
                  <a:noFill/>
                </a:ln>
                <a:effectLst/>
                <a:uLnTx/>
                <a:uFillTx/>
                <a:latin typeface="Times New Roman" panose="02020603050405020304" pitchFamily="18" charset="0"/>
                <a:ea typeface="Times New Roman" panose="02020603050405020304" pitchFamily="18" charset="0"/>
                <a:cs typeface="+mn-cs"/>
              </a:rPr>
              <a:t>, </a:t>
            </a:r>
            <a:r>
              <a:rPr kumimoji="0" lang="en-GB" sz="1400" b="0" i="0" u="none" strike="sngStrike" kern="1200" cap="none" spc="0" normalizeH="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splitting</a:t>
            </a:r>
            <a:r>
              <a:rPr kumimoji="0" lang="en-GB" sz="1400" b="0" i="0" u="none" kern="1200" cap="none" spc="0" normalizeH="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 </a:t>
            </a:r>
            <a:r>
              <a:rPr kumimoji="0" lang="en-GB" sz="1400" b="0" i="0" u="none" kern="1200" cap="none" spc="0" normalizeH="0" noProof="0" dirty="0">
                <a:ln>
                  <a:noFill/>
                </a:ln>
                <a:effectLst/>
                <a:uLnTx/>
                <a:uFillTx/>
                <a:latin typeface="Times New Roman" panose="02020603050405020304" pitchFamily="18" charset="0"/>
                <a:ea typeface="Times New Roman" panose="02020603050405020304" pitchFamily="18" charset="0"/>
                <a:cs typeface="+mn-cs"/>
              </a:rPr>
              <a:t>and switching</a:t>
            </a:r>
            <a:r>
              <a:rPr kumimoji="0" lang="en-GB" sz="1400" b="0" i="0" u="sng"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mn-cs"/>
              </a:rPr>
              <a:t> </a:t>
            </a: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of UE’s user data (of the same data session) across two 3GPP access networks belonging to two PLMNs, assuming a business agreement between operators and HPLMN data anchoring </a:t>
            </a:r>
            <a:r>
              <a:rPr kumimoji="0" lang="en-GB" sz="1400" b="0" i="0" u="sng"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and </a:t>
            </a:r>
            <a:r>
              <a:rPr lang="en-US" sz="1400" u="sng" dirty="0">
                <a:solidFill>
                  <a:srgbClr val="FF0000"/>
                </a:solidFill>
                <a:latin typeface="Times New Roman" panose="02020603050405020304" pitchFamily="18" charset="0"/>
                <a:ea typeface="Times New Roman" panose="02020603050405020304" pitchFamily="18" charset="0"/>
              </a:rPr>
              <a:t>non simultaneous transmission over the two networks</a:t>
            </a: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a:t>
            </a:r>
          </a:p>
          <a:p>
            <a:pPr>
              <a:spcAft>
                <a:spcPts val="900"/>
              </a:spcAft>
              <a:defRPr/>
            </a:pPr>
            <a:r>
              <a:rPr kumimoji="0" lang="en-GB" sz="1400" b="0" i="0" u="sng"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The 5G system </a:t>
            </a:r>
            <a:r>
              <a:rPr kumimoji="0" lang="en-GB" sz="1400" b="0" i="0" u="sng"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Times New Roman" panose="02020603050405020304" pitchFamily="18" charset="0"/>
                <a:cs typeface="+mn-cs"/>
              </a:rPr>
              <a:t>may be able to support </a:t>
            </a:r>
            <a:r>
              <a:rPr kumimoji="0" lang="en-GB" sz="1400" b="0" i="0" u="sng"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mechanisms to enable </a:t>
            </a:r>
            <a:r>
              <a:rPr kumimoji="0" lang="en-GB" sz="1400" b="0" i="0" u="sng"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Times New Roman" panose="02020603050405020304" pitchFamily="18" charset="0"/>
                <a:cs typeface="+mn-cs"/>
              </a:rPr>
              <a:t>traffic steering and </a:t>
            </a:r>
            <a:r>
              <a:rPr kumimoji="0" lang="en-GB" sz="1400" b="0" i="0" u="sng" kern="1200" cap="none" spc="0" normalizeH="0" noProof="0" dirty="0">
                <a:ln>
                  <a:noFill/>
                </a:ln>
                <a:solidFill>
                  <a:srgbClr val="FF0000"/>
                </a:solidFill>
                <a:effectLst/>
                <a:highlight>
                  <a:srgbClr val="FFFF00"/>
                </a:highlight>
                <a:uLnTx/>
                <a:uFillTx/>
                <a:latin typeface="Times New Roman" panose="02020603050405020304" pitchFamily="18" charset="0"/>
                <a:ea typeface="Times New Roman" panose="02020603050405020304" pitchFamily="18" charset="0"/>
                <a:cs typeface="+mn-cs"/>
              </a:rPr>
              <a:t>splitting </a:t>
            </a:r>
            <a:r>
              <a:rPr kumimoji="0" lang="en-GB" sz="1400" b="0" i="0" u="sng"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of UE’s user data (of the same data session) </a:t>
            </a:r>
            <a:r>
              <a:rPr kumimoji="0" lang="en-GB" sz="1400" b="0" i="0" u="sng"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Times New Roman" panose="02020603050405020304" pitchFamily="18" charset="0"/>
                <a:cs typeface="+mn-cs"/>
              </a:rPr>
              <a:t>simultaneously </a:t>
            </a:r>
            <a:r>
              <a:rPr kumimoji="0" lang="en-GB" sz="1400" b="0" i="0" u="sng"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across two 3GPP access networks belonging to two PLMNs, assuming a business agreement between operators and HPLMN data anchoring.</a:t>
            </a: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endParaRPr kumimoji="0" lang="en-US"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900"/>
              </a:spcAft>
              <a:buClrTx/>
              <a:buSzTx/>
              <a:buFontTx/>
              <a:buNone/>
              <a:tabLst/>
              <a:defRPr/>
            </a:pP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The 5G system shall be able to support mechanisms to enable traffic </a:t>
            </a:r>
            <a:r>
              <a:rPr kumimoji="0" lang="en-GB" sz="1400" b="0" i="0" u="none" kern="1200" cap="none" spc="0" normalizeH="0" baseline="0" noProof="0" dirty="0">
                <a:ln>
                  <a:noFill/>
                </a:ln>
                <a:effectLst/>
                <a:uLnTx/>
                <a:uFillTx/>
                <a:latin typeface="Times New Roman" panose="02020603050405020304" pitchFamily="18" charset="0"/>
                <a:ea typeface="Times New Roman" panose="02020603050405020304" pitchFamily="18" charset="0"/>
                <a:cs typeface="+mn-cs"/>
              </a:rPr>
              <a:t>steering</a:t>
            </a:r>
            <a:r>
              <a:rPr kumimoji="0" lang="en-GB" sz="1400" b="0" i="0" u="none" kern="1200" cap="none" spc="0" normalizeH="0" noProof="0" dirty="0">
                <a:ln>
                  <a:noFill/>
                </a:ln>
                <a:effectLst/>
                <a:uLnTx/>
                <a:uFillTx/>
                <a:latin typeface="Times New Roman" panose="02020603050405020304" pitchFamily="18" charset="0"/>
                <a:ea typeface="Times New Roman" panose="02020603050405020304" pitchFamily="18" charset="0"/>
                <a:cs typeface="+mn-cs"/>
              </a:rPr>
              <a:t>, </a:t>
            </a:r>
            <a:r>
              <a:rPr kumimoji="0" lang="en-GB" sz="1400" b="0" i="0" u="none" strike="sngStrike" kern="1200" cap="none" spc="0" normalizeH="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splitting</a:t>
            </a:r>
            <a:r>
              <a:rPr kumimoji="0" lang="en-GB" sz="1400" b="0" i="0" u="none" kern="1200" cap="none" spc="0" normalizeH="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 </a:t>
            </a:r>
            <a:r>
              <a:rPr kumimoji="0" lang="en-GB" sz="1400" b="0" i="0" u="none" kern="1200" cap="none" spc="0" normalizeH="0" noProof="0" dirty="0">
                <a:ln>
                  <a:noFill/>
                </a:ln>
                <a:effectLst/>
                <a:uLnTx/>
                <a:uFillTx/>
                <a:latin typeface="Times New Roman" panose="02020603050405020304" pitchFamily="18" charset="0"/>
                <a:ea typeface="Times New Roman" panose="02020603050405020304" pitchFamily="18" charset="0"/>
                <a:cs typeface="+mn-cs"/>
              </a:rPr>
              <a:t>and switching</a:t>
            </a:r>
            <a:r>
              <a:rPr kumimoji="0" lang="en-GB" sz="1400" b="0" i="0" u="sng" strike="noStrike" kern="1200" cap="none" spc="0" normalizeH="0" baseline="0" noProof="0" dirty="0">
                <a:ln>
                  <a:noFill/>
                </a:ln>
                <a:effectLst/>
                <a:uLnTx/>
                <a:uFillTx/>
                <a:latin typeface="Times New Roman" panose="02020603050405020304" pitchFamily="18" charset="0"/>
                <a:ea typeface="Times New Roman" panose="02020603050405020304" pitchFamily="18" charset="0"/>
                <a:cs typeface="+mn-cs"/>
              </a:rPr>
              <a:t> </a:t>
            </a: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of UE’s user data (of the same data session) across two 3GPP access networks belonging to a PLMN and an NPN, </a:t>
            </a:r>
            <a:r>
              <a:rPr kumimoji="0" lang="en-GB" sz="1400" b="0" i="0" u="sng"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assuming </a:t>
            </a:r>
            <a:r>
              <a:rPr lang="en-US" sz="1400" u="sng" dirty="0">
                <a:solidFill>
                  <a:srgbClr val="FF0000"/>
                </a:solidFill>
                <a:latin typeface="Times New Roman" panose="02020603050405020304" pitchFamily="18" charset="0"/>
                <a:ea typeface="Times New Roman" panose="02020603050405020304" pitchFamily="18" charset="0"/>
              </a:rPr>
              <a:t>non simultaneous transmission over the two networks</a:t>
            </a:r>
            <a:r>
              <a:rPr kumimoji="0" lang="en-GB" sz="14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a:t>
            </a:r>
          </a:p>
          <a:p>
            <a:pPr>
              <a:spcAft>
                <a:spcPts val="900"/>
              </a:spcAft>
            </a:pPr>
            <a:r>
              <a:rPr kumimoji="0" lang="en-GB" sz="1400" b="0" i="0" u="sng"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The 5G system </a:t>
            </a:r>
            <a:r>
              <a:rPr kumimoji="0" lang="en-GB" sz="1400" b="0" i="0" u="sng"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Times New Roman" panose="02020603050405020304" pitchFamily="18" charset="0"/>
                <a:cs typeface="+mn-cs"/>
              </a:rPr>
              <a:t>may be able to support </a:t>
            </a:r>
            <a:r>
              <a:rPr kumimoji="0" lang="en-GB" sz="1400" b="0" i="0" u="sng"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mechanisms to enable </a:t>
            </a:r>
            <a:r>
              <a:rPr kumimoji="0" lang="en-GB" sz="1400" b="0" i="0" u="sng"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Times New Roman" panose="02020603050405020304" pitchFamily="18" charset="0"/>
                <a:cs typeface="+mn-cs"/>
              </a:rPr>
              <a:t>traffic steering and </a:t>
            </a:r>
            <a:r>
              <a:rPr kumimoji="0" lang="en-GB" sz="1400" b="0" i="0" u="sng" kern="1200" cap="none" spc="0" normalizeH="0" noProof="0" dirty="0">
                <a:ln>
                  <a:noFill/>
                </a:ln>
                <a:solidFill>
                  <a:srgbClr val="FF0000"/>
                </a:solidFill>
                <a:effectLst/>
                <a:highlight>
                  <a:srgbClr val="FFFF00"/>
                </a:highlight>
                <a:uLnTx/>
                <a:uFillTx/>
                <a:latin typeface="Times New Roman" panose="02020603050405020304" pitchFamily="18" charset="0"/>
                <a:ea typeface="Times New Roman" panose="02020603050405020304" pitchFamily="18" charset="0"/>
                <a:cs typeface="+mn-cs"/>
              </a:rPr>
              <a:t>splitting </a:t>
            </a:r>
            <a:r>
              <a:rPr kumimoji="0" lang="en-GB" sz="1400" b="0" i="0" u="sng"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of UE’s user data (of the same data session) </a:t>
            </a:r>
            <a:r>
              <a:rPr kumimoji="0" lang="en-GB" sz="1400" b="0" i="0" u="sng" strike="noStrike" kern="1200" cap="none" spc="0" normalizeH="0" baseline="0" noProof="0" dirty="0">
                <a:ln>
                  <a:noFill/>
                </a:ln>
                <a:solidFill>
                  <a:srgbClr val="FF0000"/>
                </a:solidFill>
                <a:effectLst/>
                <a:highlight>
                  <a:srgbClr val="FFFF00"/>
                </a:highlight>
                <a:uLnTx/>
                <a:uFillTx/>
                <a:latin typeface="Times New Roman" panose="02020603050405020304" pitchFamily="18" charset="0"/>
                <a:ea typeface="Times New Roman" panose="02020603050405020304" pitchFamily="18" charset="0"/>
                <a:cs typeface="+mn-cs"/>
              </a:rPr>
              <a:t>simultaneously </a:t>
            </a:r>
            <a:r>
              <a:rPr kumimoji="0" lang="en-GB" sz="1400" b="0" i="0" u="sng"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across two 3GPP access networks belonging to a PLMN and an NPN.</a:t>
            </a:r>
            <a:endParaRPr kumimoji="0" lang="en-US" sz="1400" b="0" i="0" u="sng"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endParaRPr>
          </a:p>
          <a:p>
            <a:pPr marL="720725" marR="0" lvl="0" indent="-540385" algn="l" defTabSz="914400" rtl="0" eaLnBrk="1" fontAlgn="auto" latinLnBrk="0" hangingPunct="1">
              <a:lnSpc>
                <a:spcPct val="100000"/>
              </a:lnSpc>
              <a:spcBef>
                <a:spcPts val="0"/>
              </a:spcBef>
              <a:spcAft>
                <a:spcPts val="900"/>
              </a:spcAft>
              <a:buClrTx/>
              <a:buSzTx/>
              <a:buFontTx/>
              <a:buNone/>
              <a:tabLst/>
              <a:defRPr/>
            </a:pPr>
            <a:r>
              <a:rPr kumimoji="0" lang="en-GB" sz="14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NOTE 1: … splitting and switching between PLMN and NPN assume a PLMN-integrated NPN (NPN hosted by a PLMN or offered as a slice of a PLMN).</a:t>
            </a:r>
            <a:endParaRPr kumimoji="0" lang="en-US" sz="1400" b="0" i="1"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18942058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5250E-1062-E2C3-B053-30DC1E9AE870}"/>
              </a:ext>
            </a:extLst>
          </p:cNvPr>
          <p:cNvSpPr>
            <a:spLocks noGrp="1"/>
          </p:cNvSpPr>
          <p:nvPr>
            <p:ph type="title"/>
          </p:nvPr>
        </p:nvSpPr>
        <p:spPr/>
        <p:txBody>
          <a:bodyPr/>
          <a:lstStyle/>
          <a:p>
            <a:r>
              <a:rPr lang="en-US" dirty="0"/>
              <a:t>SA1 Way Forward- pseudo CR</a:t>
            </a:r>
          </a:p>
        </p:txBody>
      </p:sp>
      <p:sp>
        <p:nvSpPr>
          <p:cNvPr id="3" name="Content Placeholder 2">
            <a:extLst>
              <a:ext uri="{FF2B5EF4-FFF2-40B4-BE49-F238E27FC236}">
                <a16:creationId xmlns:a16="http://schemas.microsoft.com/office/drawing/2014/main" id="{5FC91110-7093-8A01-C5E3-BF5CE58D9DE0}"/>
              </a:ext>
            </a:extLst>
          </p:cNvPr>
          <p:cNvSpPr>
            <a:spLocks noGrp="1"/>
          </p:cNvSpPr>
          <p:nvPr>
            <p:ph idx="1"/>
          </p:nvPr>
        </p:nvSpPr>
        <p:spPr>
          <a:xfrm>
            <a:off x="838200" y="1412240"/>
            <a:ext cx="10515600" cy="4764723"/>
          </a:xfrm>
        </p:spPr>
        <p:txBody>
          <a:bodyPr/>
          <a:lstStyle/>
          <a:p>
            <a:r>
              <a:rPr lang="en-US" dirty="0"/>
              <a:t>Latest proposed SA1 (normative) requirements (3/5)</a:t>
            </a:r>
          </a:p>
          <a:p>
            <a:pPr lvl="1"/>
            <a:r>
              <a:rPr lang="en-US" dirty="0">
                <a:solidFill>
                  <a:srgbClr val="0070C0"/>
                </a:solidFill>
              </a:rPr>
              <a:t>General Requirements (2/2)</a:t>
            </a:r>
          </a:p>
        </p:txBody>
      </p:sp>
      <p:sp>
        <p:nvSpPr>
          <p:cNvPr id="5" name="TextBox 4">
            <a:extLst>
              <a:ext uri="{FF2B5EF4-FFF2-40B4-BE49-F238E27FC236}">
                <a16:creationId xmlns:a16="http://schemas.microsoft.com/office/drawing/2014/main" id="{4B7A8058-73B4-10E4-0BB3-09F93AE2820C}"/>
              </a:ext>
            </a:extLst>
          </p:cNvPr>
          <p:cNvSpPr txBox="1"/>
          <p:nvPr/>
        </p:nvSpPr>
        <p:spPr>
          <a:xfrm>
            <a:off x="563880" y="2525747"/>
            <a:ext cx="10622280" cy="3485570"/>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90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a:t>
            </a:r>
            <a:r>
              <a:rPr kumimoji="0" lang="en-GB" sz="1800" b="0" i="0" u="none" strike="noStrike" kern="1200" cap="none" spc="0" normalizeH="0" baseline="0" noProof="0" dirty="0" err="1">
                <a:ln>
                  <a:noFill/>
                </a:ln>
                <a:solidFill>
                  <a:prstClr val="black"/>
                </a:solidFill>
                <a:effectLst/>
                <a:uLnTx/>
                <a:uFillTx/>
                <a:latin typeface="Times New Roman" panose="02020603050405020304" pitchFamily="18" charset="0"/>
                <a:ea typeface="Times New Roman" panose="02020603050405020304" pitchFamily="18" charset="0"/>
                <a:cs typeface="+mn-cs"/>
              </a:rPr>
              <a:t>cont</a:t>
            </a: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a:t>
            </a:r>
          </a:p>
          <a:p>
            <a:pPr marL="0" marR="0" lvl="0" indent="0" algn="l" defTabSz="914400" rtl="0" eaLnBrk="1" fontAlgn="auto" latinLnBrk="0" hangingPunct="1">
              <a:lnSpc>
                <a:spcPct val="100000"/>
              </a:lnSpc>
              <a:spcBef>
                <a:spcPts val="0"/>
              </a:spcBef>
              <a:spcAft>
                <a:spcPts val="900"/>
              </a:spcAft>
              <a:buClrTx/>
              <a:buSzTx/>
              <a:buFontTx/>
              <a:buNone/>
              <a:tabLst/>
              <a:defRPr/>
            </a:pPr>
            <a:r>
              <a:rPr kumimoji="0" lang="en-GB" sz="1800" b="0" i="0" u="sng"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For traffic splitting, steering and switching of UE’s user data across two 3GPP access networks (if/when supported),</a:t>
            </a:r>
            <a:r>
              <a:rPr kumimoji="0" lang="en-GB" sz="18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 </a:t>
            </a:r>
            <a:r>
              <a:rPr kumimoji="0" lang="en-GB" sz="1800" b="0" i="0" u="none" strike="sngStrike" kern="1200" cap="none" spc="0" normalizeH="0" noProof="0" dirty="0" err="1">
                <a:ln>
                  <a:noFill/>
                </a:ln>
                <a:solidFill>
                  <a:srgbClr val="FF0000"/>
                </a:solidFill>
                <a:effectLst/>
                <a:uLnTx/>
                <a:uFillTx/>
                <a:latin typeface="Times New Roman" panose="02020603050405020304" pitchFamily="18" charset="0"/>
                <a:ea typeface="Times New Roman" panose="02020603050405020304" pitchFamily="18" charset="0"/>
                <a:cs typeface="+mn-cs"/>
              </a:rPr>
              <a:t>T</a:t>
            </a:r>
            <a:r>
              <a:rPr kumimoji="0" lang="en-GB" sz="1800" b="0" i="0" u="sng"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mn-cs"/>
              </a:rPr>
              <a:t>t</a:t>
            </a:r>
            <a:r>
              <a:rPr kumimoji="0" lang="en-GB" sz="1800" b="0" i="0" u="none" strike="noStrike" kern="1200" cap="none" spc="0" normalizeH="0" baseline="0" noProof="0" dirty="0" err="1">
                <a:ln>
                  <a:noFill/>
                </a:ln>
                <a:solidFill>
                  <a:srgbClr val="FF0000"/>
                </a:solidFill>
                <a:effectLst/>
                <a:uLnTx/>
                <a:uFillTx/>
                <a:latin typeface="Times New Roman" panose="02020603050405020304" pitchFamily="18" charset="0"/>
                <a:ea typeface="Times New Roman" panose="02020603050405020304" pitchFamily="18" charset="0"/>
                <a:cs typeface="+mn-cs"/>
              </a:rPr>
              <a:t>he</a:t>
            </a:r>
            <a:r>
              <a:rPr kumimoji="0" lang="en-GB" sz="1800" b="0" i="0" u="none"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 </a:t>
            </a: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5G system shall be able to </a:t>
            </a:r>
            <a:r>
              <a:rPr kumimoji="0" lang="en-GB" sz="1800" b="0" i="0" u="none" strike="sngStrike" kern="1200" cap="none" spc="0" normalizeH="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support mechanisms to </a:t>
            </a: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allow a HPLMN to provide a UE with policies and criteria to connect to an additional PLMN/NPN, or an additional RAT within the same PLMN</a:t>
            </a:r>
            <a:r>
              <a:rPr kumimoji="0" lang="en-GB" sz="1800" b="0" i="0" u="none" strike="sngStrike" kern="1200" cap="none" spc="0" normalizeH="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 for traffic splitting, steering </a:t>
            </a:r>
            <a:r>
              <a:rPr kumimoji="0" lang="en-GB" sz="1800" b="0" i="0" strike="sngStrike" kern="1200" cap="none" spc="0" normalizeH="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and switching </a:t>
            </a:r>
            <a:r>
              <a:rPr kumimoji="0" lang="en-GB" sz="1800" b="0" i="0" u="none" strike="sngStrike" kern="1200" cap="none" spc="0" normalizeH="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of UE’s user data across two 3GPP access networks</a:t>
            </a: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a:t>
            </a:r>
          </a:p>
          <a:p>
            <a:pPr marL="720725" marR="0" lvl="0" indent="-540385" algn="l" defTabSz="914400" rtl="0" eaLnBrk="1" fontAlgn="auto" latinLnBrk="0" hangingPunct="1">
              <a:lnSpc>
                <a:spcPct val="100000"/>
              </a:lnSpc>
              <a:spcBef>
                <a:spcPts val="0"/>
              </a:spcBef>
              <a:spcAft>
                <a:spcPts val="90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NOTE 2: The above requirements assume configuration of traffic policies, under HPLMN control or negotiated between the HPLMN and other network operators, considering e.g., user subscription, application/traffic type, service preference, QoS requirements, location, time, UE capabilities, mobility,  connectivity conditions. Traffic policies </a:t>
            </a:r>
            <a:r>
              <a:rPr kumimoji="0" lang="en-GB" sz="1800" b="0" i="0" u="none" strike="sngStrike" kern="1200" cap="none" spc="0" normalizeH="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can</a:t>
            </a:r>
            <a:r>
              <a:rPr kumimoji="0" lang="en-GB" sz="1800" b="0" i="0" u="sng"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 may </a:t>
            </a: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also include data duplication over the two access networks.</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720725" marR="0" lvl="0" indent="-540385" algn="l" defTabSz="914400" rtl="0" eaLnBrk="1" fontAlgn="auto" latinLnBrk="0" hangingPunct="1">
              <a:lnSpc>
                <a:spcPct val="100000"/>
              </a:lnSpc>
              <a:spcBef>
                <a:spcPts val="0"/>
              </a:spcBef>
              <a:spcAft>
                <a:spcPts val="90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NOTE 3: The above requirements include the possibility to report UE specific user data measurements (e.g., RTT, packet loss rate) between the UE and the anchoring core network.</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p:txBody>
      </p:sp>
    </p:spTree>
    <p:extLst>
      <p:ext uri="{BB962C8B-B14F-4D97-AF65-F5344CB8AC3E}">
        <p14:creationId xmlns:p14="http://schemas.microsoft.com/office/powerpoint/2010/main" val="24152839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5250E-1062-E2C3-B053-30DC1E9AE870}"/>
              </a:ext>
            </a:extLst>
          </p:cNvPr>
          <p:cNvSpPr>
            <a:spLocks noGrp="1"/>
          </p:cNvSpPr>
          <p:nvPr>
            <p:ph type="title"/>
          </p:nvPr>
        </p:nvSpPr>
        <p:spPr/>
        <p:txBody>
          <a:bodyPr/>
          <a:lstStyle/>
          <a:p>
            <a:r>
              <a:rPr lang="en-US" dirty="0"/>
              <a:t>SA1 Way Forward- pseudo CR</a:t>
            </a:r>
          </a:p>
        </p:txBody>
      </p:sp>
      <p:sp>
        <p:nvSpPr>
          <p:cNvPr id="3" name="Content Placeholder 2">
            <a:extLst>
              <a:ext uri="{FF2B5EF4-FFF2-40B4-BE49-F238E27FC236}">
                <a16:creationId xmlns:a16="http://schemas.microsoft.com/office/drawing/2014/main" id="{5FC91110-7093-8A01-C5E3-BF5CE58D9DE0}"/>
              </a:ext>
            </a:extLst>
          </p:cNvPr>
          <p:cNvSpPr>
            <a:spLocks noGrp="1"/>
          </p:cNvSpPr>
          <p:nvPr>
            <p:ph idx="1"/>
          </p:nvPr>
        </p:nvSpPr>
        <p:spPr>
          <a:xfrm>
            <a:off x="838200" y="1402080"/>
            <a:ext cx="10515600" cy="4774883"/>
          </a:xfrm>
        </p:spPr>
        <p:txBody>
          <a:bodyPr/>
          <a:lstStyle/>
          <a:p>
            <a:r>
              <a:rPr lang="en-US" dirty="0"/>
              <a:t>Latest proposed SA1 (normative) requirements (4/5)</a:t>
            </a:r>
          </a:p>
          <a:p>
            <a:pPr lvl="1"/>
            <a:r>
              <a:rPr lang="en-US" dirty="0"/>
              <a:t>Requirements on </a:t>
            </a:r>
            <a:r>
              <a:rPr lang="en-US" dirty="0">
                <a:solidFill>
                  <a:srgbClr val="0070C0"/>
                </a:solidFill>
              </a:rPr>
              <a:t>Mobility and connectivity changes</a:t>
            </a:r>
          </a:p>
        </p:txBody>
      </p:sp>
      <p:sp>
        <p:nvSpPr>
          <p:cNvPr id="5" name="TextBox 4">
            <a:extLst>
              <a:ext uri="{FF2B5EF4-FFF2-40B4-BE49-F238E27FC236}">
                <a16:creationId xmlns:a16="http://schemas.microsoft.com/office/drawing/2014/main" id="{22B62E9D-4F49-E801-5B3E-551720E85ED4}"/>
              </a:ext>
            </a:extLst>
          </p:cNvPr>
          <p:cNvSpPr txBox="1"/>
          <p:nvPr/>
        </p:nvSpPr>
        <p:spPr>
          <a:xfrm>
            <a:off x="635000" y="2575977"/>
            <a:ext cx="10922000" cy="387798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90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The 5G system shall be able to support mechanisms to enable service continuity when switching UE’s user data, of the same data session, between two 3GPP access networks. </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900"/>
              </a:spcAft>
              <a:buClrTx/>
              <a:buSzTx/>
              <a:buFontTx/>
              <a:buNone/>
              <a:tabLst/>
              <a:defRPr/>
            </a:pPr>
            <a:r>
              <a:rPr kumimoji="0" lang="en-GB" sz="1800" b="0" i="0" u="none" strike="sngStrike" kern="1200" cap="none" spc="0" normalizeH="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The 5G system shall be able to support </a:t>
            </a:r>
            <a:r>
              <a:rPr lang="en-GB" dirty="0">
                <a:solidFill>
                  <a:prstClr val="black"/>
                </a:solidFill>
                <a:latin typeface="Times New Roman" panose="02020603050405020304" pitchFamily="18" charset="0"/>
                <a:ea typeface="Times New Roman" panose="02020603050405020304" pitchFamily="18" charset="0"/>
              </a:rPr>
              <a:t> </a:t>
            </a:r>
            <a:r>
              <a:rPr lang="en-GB" u="sng" dirty="0">
                <a:solidFill>
                  <a:srgbClr val="FF0000"/>
                </a:solidFill>
                <a:latin typeface="Times New Roman" panose="02020603050405020304" pitchFamily="18" charset="0"/>
                <a:ea typeface="Times New Roman" panose="02020603050405020304" pitchFamily="18" charset="0"/>
              </a:rPr>
              <a:t>F</a:t>
            </a:r>
            <a:r>
              <a:rPr kumimoji="0" lang="en-GB" sz="1800" b="0" i="0" u="sng"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or </a:t>
            </a: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traffic steering, splitting and switching of UE’s user data across two 3GPP access networks belonging to the HPLMN and a VPLMN </a:t>
            </a:r>
            <a:r>
              <a:rPr kumimoji="0" lang="en-GB" sz="1800" b="0" i="0" u="sng"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(if/when supported)</a:t>
            </a: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GB" sz="1800" b="0" i="0" u="sng"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the 5G system shall be able </a:t>
            </a:r>
            <a:r>
              <a:rPr kumimoji="0" lang="en-GB" sz="1800" b="0" i="0" u="none" strike="sngStrike" kern="1200" cap="none" spc="0" normalizeH="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including</a:t>
            </a:r>
            <a:r>
              <a:rPr kumimoji="0" lang="en-GB" sz="1800" b="0" i="0" u="none" strike="sng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 mechanisms </a:t>
            </a: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to move UE’s user data  from one VPLMN to another VPLMN, while maintaining the same access connection with the HPLMN. </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720725" marR="0" lvl="0" indent="-540385" algn="l" defTabSz="914400" rtl="0" eaLnBrk="1" fontAlgn="auto" latinLnBrk="0" hangingPunct="1">
              <a:lnSpc>
                <a:spcPct val="100000"/>
              </a:lnSpc>
              <a:spcBef>
                <a:spcPts val="0"/>
              </a:spcBef>
              <a:spcAft>
                <a:spcPts val="90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NOTE 1: UE can be connected to a maximum of two PLMNs simultaneously, including the HPLMN.</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720725" marR="0" lvl="0" indent="-540385" algn="l" defTabSz="914400" rtl="0" eaLnBrk="1" fontAlgn="auto" latinLnBrk="0" hangingPunct="1">
              <a:lnSpc>
                <a:spcPct val="100000"/>
              </a:lnSpc>
              <a:spcBef>
                <a:spcPts val="0"/>
              </a:spcBef>
              <a:spcAft>
                <a:spcPts val="90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NOTE 2: The above requirement can also apply to two 3GPP access networks belonging to a single PLMN, when moving UE’s user data from one 3GPP access network to a third 3GPP access network of the same PLMN.</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800" b="0" i="0" u="none" strike="sngStrike" kern="1200" cap="none" spc="0" normalizeH="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The 5G system shall be able to support </a:t>
            </a:r>
            <a:r>
              <a:rPr lang="en-GB" u="sng" dirty="0">
                <a:solidFill>
                  <a:srgbClr val="FF0000"/>
                </a:solidFill>
                <a:latin typeface="Times New Roman" panose="02020603050405020304" pitchFamily="18" charset="0"/>
                <a:ea typeface="Times New Roman" panose="02020603050405020304" pitchFamily="18" charset="0"/>
              </a:rPr>
              <a:t>F</a:t>
            </a:r>
            <a:r>
              <a:rPr kumimoji="0" lang="en-GB" sz="1800" b="0" i="0" u="sng"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or </a:t>
            </a: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traffic steering, splitting and switching of UE’s user data across two 3GPP access networks </a:t>
            </a:r>
            <a:r>
              <a:rPr kumimoji="0" lang="en-GB" sz="1800" b="0" i="0" u="sng"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(if/when supported),</a:t>
            </a: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GB" sz="1800" b="0" i="0" u="none" strike="sngStrike" kern="1200" cap="none" spc="0" normalizeH="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including</a:t>
            </a: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 </a:t>
            </a:r>
            <a:r>
              <a:rPr kumimoji="0" lang="en-GB" sz="1800" b="0" i="0" u="sng"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the 5G system shall be able to provide </a:t>
            </a: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mechanisms to change one 3GPP access network to a non-3GPP access network (and vice versa). </a:t>
            </a: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456367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5250E-1062-E2C3-B053-30DC1E9AE870}"/>
              </a:ext>
            </a:extLst>
          </p:cNvPr>
          <p:cNvSpPr>
            <a:spLocks noGrp="1"/>
          </p:cNvSpPr>
          <p:nvPr>
            <p:ph type="title"/>
          </p:nvPr>
        </p:nvSpPr>
        <p:spPr/>
        <p:txBody>
          <a:bodyPr/>
          <a:lstStyle/>
          <a:p>
            <a:r>
              <a:rPr lang="en-US" dirty="0"/>
              <a:t>SA1 Way Forward- pseudo CR</a:t>
            </a:r>
          </a:p>
        </p:txBody>
      </p:sp>
      <p:sp>
        <p:nvSpPr>
          <p:cNvPr id="3" name="Content Placeholder 2">
            <a:extLst>
              <a:ext uri="{FF2B5EF4-FFF2-40B4-BE49-F238E27FC236}">
                <a16:creationId xmlns:a16="http://schemas.microsoft.com/office/drawing/2014/main" id="{5FC91110-7093-8A01-C5E3-BF5CE58D9DE0}"/>
              </a:ext>
            </a:extLst>
          </p:cNvPr>
          <p:cNvSpPr>
            <a:spLocks noGrp="1"/>
          </p:cNvSpPr>
          <p:nvPr>
            <p:ph idx="1"/>
          </p:nvPr>
        </p:nvSpPr>
        <p:spPr>
          <a:xfrm>
            <a:off x="838200" y="1391920"/>
            <a:ext cx="10515600" cy="4785043"/>
          </a:xfrm>
        </p:spPr>
        <p:txBody>
          <a:bodyPr/>
          <a:lstStyle/>
          <a:p>
            <a:r>
              <a:rPr lang="en-US" dirty="0"/>
              <a:t>Latest proposed SA1 (normative) requirements (5/5)</a:t>
            </a:r>
          </a:p>
          <a:p>
            <a:pPr lvl="1"/>
            <a:r>
              <a:rPr lang="en-US" dirty="0"/>
              <a:t>Other requirements </a:t>
            </a:r>
            <a:r>
              <a:rPr lang="en-US" dirty="0">
                <a:solidFill>
                  <a:srgbClr val="0070C0"/>
                </a:solidFill>
              </a:rPr>
              <a:t>(other aspects)</a:t>
            </a:r>
          </a:p>
        </p:txBody>
      </p:sp>
      <p:sp>
        <p:nvSpPr>
          <p:cNvPr id="5" name="TextBox 4">
            <a:extLst>
              <a:ext uri="{FF2B5EF4-FFF2-40B4-BE49-F238E27FC236}">
                <a16:creationId xmlns:a16="http://schemas.microsoft.com/office/drawing/2014/main" id="{E63DF0AE-0745-FA26-1960-B68FB22FE883}"/>
              </a:ext>
            </a:extLst>
          </p:cNvPr>
          <p:cNvSpPr txBox="1"/>
          <p:nvPr/>
        </p:nvSpPr>
        <p:spPr>
          <a:xfrm>
            <a:off x="662940" y="2572259"/>
            <a:ext cx="10866120" cy="376256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90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The 5G system shall be able to collect charging information during traffic steering, splitting and switching of UE’s user data across two 3GPP access networks. </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720725" marR="0" lvl="0" indent="-540385" algn="l" defTabSz="914400" rtl="0" eaLnBrk="1" fontAlgn="auto" latinLnBrk="0" hangingPunct="1">
              <a:lnSpc>
                <a:spcPct val="100000"/>
              </a:lnSpc>
              <a:spcBef>
                <a:spcPts val="0"/>
              </a:spcBef>
              <a:spcAft>
                <a:spcPts val="90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NOTE 1: Charging information should be collected for both 3GPP access networks; in case the two 3GPP access networks belong to different PLMNs, or a PLMN and NPN, a proper business agreement among network operators is assumed.</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0" marR="0" lvl="0" indent="0" algn="l" defTabSz="914400" rtl="0" eaLnBrk="1" fontAlgn="auto" latinLnBrk="0" hangingPunct="1">
              <a:lnSpc>
                <a:spcPct val="100000"/>
              </a:lnSpc>
              <a:spcBef>
                <a:spcPts val="0"/>
              </a:spcBef>
              <a:spcAft>
                <a:spcPts val="90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Based on operators’ policy, the 5G system shall be able to support traffic steering</a:t>
            </a:r>
            <a:r>
              <a:rPr kumimoji="0" lang="en-GB" sz="1800" b="0" i="0" u="none" strike="sngStrike" kern="1200" cap="none" spc="0" normalizeH="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 splitting </a:t>
            </a: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and switching</a:t>
            </a:r>
            <a:r>
              <a:rPr kumimoji="0" lang="en-GB" sz="1800" b="0" i="0" u="sng"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 </a:t>
            </a: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of UE’s user data between a NPN and a PLMN, for one or more UEs with a NPN subscription accessing NPN services, to meet specific QoS requirements for each UE. </a:t>
            </a:r>
            <a:endParaRPr kumimoji="0" lang="en-US"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endParaRPr>
          </a:p>
          <a:p>
            <a:pPr marL="690563" marR="0" lvl="0" indent="-517525" algn="l"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prstClr val="black"/>
                </a:solidFill>
                <a:effectLst/>
                <a:uLnTx/>
                <a:uFillTx/>
                <a:latin typeface="Times New Roman" panose="02020603050405020304" pitchFamily="18" charset="0"/>
                <a:ea typeface="Times New Roman" panose="02020603050405020304" pitchFamily="18" charset="0"/>
                <a:cs typeface="+mn-cs"/>
              </a:rPr>
              <a:t>NOTE 2: The above assumes a NPN hosted by a PLMN or offered as a slice of a PLMN, data anchoring in the NPN, and a business agreement between the PLMN and the NPN operators (if different).</a:t>
            </a:r>
          </a:p>
          <a:p>
            <a:pPr marL="690563" marR="0" lvl="0" indent="-517525" algn="l" defTabSz="914400" rtl="0" eaLnBrk="1" fontAlgn="auto" latinLnBrk="0" hangingPunct="1">
              <a:lnSpc>
                <a:spcPct val="100000"/>
              </a:lnSpc>
              <a:spcBef>
                <a:spcPts val="0"/>
              </a:spcBef>
              <a:spcAft>
                <a:spcPts val="0"/>
              </a:spcAft>
              <a:buClrTx/>
              <a:buSzTx/>
              <a:buFontTx/>
              <a:buNone/>
              <a:tabLst/>
              <a:defRPr/>
            </a:pPr>
            <a:r>
              <a:rPr lang="en-GB" u="sng" dirty="0">
                <a:solidFill>
                  <a:srgbClr val="FF0000"/>
                </a:solidFill>
                <a:latin typeface="Times New Roman" panose="02020603050405020304" pitchFamily="18" charset="0"/>
              </a:rPr>
              <a:t>NOTE 3: The above assumes traffic steering using </a:t>
            </a:r>
            <a:r>
              <a:rPr lang="en-US" sz="1800" u="sng" dirty="0">
                <a:solidFill>
                  <a:srgbClr val="FF0000"/>
                </a:solidFill>
                <a:latin typeface="Times New Roman" panose="02020603050405020304" pitchFamily="18" charset="0"/>
                <a:ea typeface="Times New Roman" panose="02020603050405020304" pitchFamily="18" charset="0"/>
              </a:rPr>
              <a:t>non simultaneous transmission over the two 3GPP access networks</a:t>
            </a:r>
            <a:r>
              <a:rPr kumimoji="0" lang="en-GB" sz="1800" b="0" i="0" u="sng"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 Traffic steering, or </a:t>
            </a:r>
            <a:r>
              <a:rPr kumimoji="0" lang="en-GB" sz="1800" b="0" i="0" u="sng" strike="noStrike" kern="1200" cap="none" spc="0" normalizeH="0" baseline="0" noProof="0">
                <a:ln>
                  <a:noFill/>
                </a:ln>
                <a:solidFill>
                  <a:srgbClr val="FF0000"/>
                </a:solidFill>
                <a:effectLst/>
                <a:uLnTx/>
                <a:uFillTx/>
                <a:latin typeface="Times New Roman" panose="02020603050405020304" pitchFamily="18" charset="0"/>
                <a:ea typeface="Times New Roman" panose="02020603050405020304" pitchFamily="18" charset="0"/>
                <a:cs typeface="+mn-cs"/>
              </a:rPr>
              <a:t>split, with </a:t>
            </a:r>
            <a:r>
              <a:rPr lang="en-US" sz="1800" u="sng" dirty="0">
                <a:solidFill>
                  <a:srgbClr val="FF0000"/>
                </a:solidFill>
                <a:latin typeface="Times New Roman" panose="02020603050405020304" pitchFamily="18" charset="0"/>
                <a:ea typeface="Times New Roman" panose="02020603050405020304" pitchFamily="18" charset="0"/>
              </a:rPr>
              <a:t>simultaneous transmission over the two networks may be supported</a:t>
            </a:r>
            <a:r>
              <a:rPr kumimoji="0" lang="en-GB" sz="1800" b="0" i="0" u="sng" strike="noStrike" kern="1200" cap="none" spc="0" normalizeH="0" baseline="0" noProof="0" dirty="0">
                <a:ln>
                  <a:noFill/>
                </a:ln>
                <a:solidFill>
                  <a:srgbClr val="FF0000"/>
                </a:solidFill>
                <a:effectLst/>
                <a:uLnTx/>
                <a:uFillTx/>
                <a:latin typeface="Times New Roman" panose="02020603050405020304" pitchFamily="18" charset="0"/>
                <a:ea typeface="Times New Roman" panose="02020603050405020304" pitchFamily="18" charset="0"/>
                <a:cs typeface="+mn-cs"/>
              </a:rPr>
              <a:t>.</a:t>
            </a:r>
            <a:endParaRPr kumimoji="0" lang="en-US" sz="1800" b="0" i="0" u="sng" strike="noStrike" kern="1200" cap="none" spc="0" normalizeH="0" baseline="0" noProof="0" dirty="0">
              <a:ln>
                <a:noFill/>
              </a:ln>
              <a:solidFill>
                <a:srgbClr val="FF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427514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Qualcomm">
  <a:themeElements>
    <a:clrScheme name="Qualcomm">
      <a:dk1>
        <a:srgbClr val="000000"/>
      </a:dk1>
      <a:lt1>
        <a:srgbClr val="FFFFFF"/>
      </a:lt1>
      <a:dk2>
        <a:srgbClr val="664C81"/>
      </a:dk2>
      <a:lt2>
        <a:srgbClr val="E04F4F"/>
      </a:lt2>
      <a:accent1>
        <a:srgbClr val="3253DC"/>
      </a:accent1>
      <a:accent2>
        <a:srgbClr val="7BA0FF"/>
      </a:accent2>
      <a:accent3>
        <a:srgbClr val="6AB19B"/>
      </a:accent3>
      <a:accent4>
        <a:srgbClr val="90D0CE"/>
      </a:accent4>
      <a:accent5>
        <a:srgbClr val="4A5A75"/>
      </a:accent5>
      <a:accent6>
        <a:srgbClr val="A4A8B9"/>
      </a:accent6>
      <a:hlink>
        <a:srgbClr val="3253DC"/>
      </a:hlink>
      <a:folHlink>
        <a:srgbClr val="7BA0FF"/>
      </a:folHlink>
    </a:clrScheme>
    <a:fontScheme name="Qualcomm">
      <a:majorFont>
        <a:latin typeface="Microsoft Sans Serif"/>
        <a:ea typeface=""/>
        <a:cs typeface=""/>
      </a:majorFont>
      <a:minorFont>
        <a:latin typeface="Microsoft Sans Serif"/>
        <a:ea typeface=""/>
        <a:cs typeface=""/>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solidFill>
        <a:ln>
          <a:noFill/>
        </a:ln>
      </a:spPr>
      <a:bodyPr rtlCol="0" anchor="ctr"/>
      <a:lstStyle>
        <a:defPPr algn="ctr">
          <a:defRPr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cap="rnd">
          <a:solidFill>
            <a:schemeClr val="accent6">
              <a:lumMod val="60000"/>
              <a:lumOff val="40000"/>
            </a:schemeClr>
          </a:solidFill>
          <a:round/>
          <a:headEnd w="lg" len="lg"/>
          <a:tailEnd type="none"/>
        </a:ln>
      </a:spPr>
      <a:bodyPr/>
      <a:lstStyle/>
      <a:style>
        <a:lnRef idx="1">
          <a:schemeClr val="accent1"/>
        </a:lnRef>
        <a:fillRef idx="0">
          <a:schemeClr val="accent1"/>
        </a:fillRef>
        <a:effectRef idx="0">
          <a:schemeClr val="accent1"/>
        </a:effectRef>
        <a:fontRef idx="minor">
          <a:schemeClr val="tx1"/>
        </a:fontRef>
      </a:style>
    </a:lnDef>
    <a:txDef>
      <a:spPr>
        <a:noFill/>
        <a:ln>
          <a:noFill/>
        </a:ln>
      </a:spPr>
      <a:bodyPr wrap="none" lIns="0" tIns="0" rIns="0" bIns="0" rtlCol="0">
        <a:spAutoFit/>
      </a:bodyPr>
      <a:lstStyle>
        <a:defPPr algn="l">
          <a:lnSpc>
            <a:spcPct val="95000"/>
          </a:lnSpc>
          <a:spcBef>
            <a:spcPts val="1200"/>
          </a:spcBef>
          <a:defRPr sz="1600" dirty="0" smtClean="0">
            <a:solidFill>
              <a:schemeClr val="tx1">
                <a:lumMod val="85000"/>
                <a:lumOff val="15000"/>
              </a:schemeClr>
            </a:solidFill>
          </a:defRPr>
        </a:defPPr>
      </a:lstStyle>
    </a:txDef>
  </a:objectDefaults>
  <a:extraClrSchemeLst/>
  <a:extLst>
    <a:ext uri="{05A4C25C-085E-4340-85A3-A5531E510DB2}">
      <thm15:themeFamily xmlns:thm15="http://schemas.microsoft.com/office/thememl/2012/main" name="Qualcomm 16x9 Corporate Internal Template" id="{CC6F36C5-FC98-4A80-95D7-301B1A57BB4C}" vid="{C1824B70-13F0-4F8C-B32F-24638858D9BB}"/>
    </a:ext>
  </a:ext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otalTime>701</TotalTime>
  <Words>1507</Words>
  <Application>Microsoft Office PowerPoint</Application>
  <PresentationFormat>Widescreen</PresentationFormat>
  <Paragraphs>65</Paragraphs>
  <Slides>8</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8</vt:i4>
      </vt:variant>
    </vt:vector>
  </HeadingPairs>
  <TitlesOfParts>
    <vt:vector size="16" baseType="lpstr">
      <vt:lpstr>Arial</vt:lpstr>
      <vt:lpstr>Calibri</vt:lpstr>
      <vt:lpstr>Calibri Light</vt:lpstr>
      <vt:lpstr>Century Gothic</vt:lpstr>
      <vt:lpstr>Microsoft Sans Serif</vt:lpstr>
      <vt:lpstr>Times New Roman</vt:lpstr>
      <vt:lpstr>Office Theme</vt:lpstr>
      <vt:lpstr>Qualcomm</vt:lpstr>
      <vt:lpstr>DualSteer – Way Forward discussion</vt:lpstr>
      <vt:lpstr>DualSteer – SA1 R19 way forward / compromise Summary</vt:lpstr>
      <vt:lpstr>SA1 Way Forward</vt:lpstr>
      <vt:lpstr>SA1 Way Forward- pseudo CR</vt:lpstr>
      <vt:lpstr>SA1 Way Forward- pseudo CR</vt:lpstr>
      <vt:lpstr>SA1 Way Forward- pseudo CR</vt:lpstr>
      <vt:lpstr>SA1 Way Forward- pseudo CR</vt:lpstr>
      <vt:lpstr>SA1 Way Forward- pseudo CR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DualSteer – SA1&amp;SA2 R19 way forward</dc:title>
  <dc:creator>Qualcomm3</dc:creator>
  <cp:lastModifiedBy>Qualcomm3</cp:lastModifiedBy>
  <cp:revision>11</cp:revision>
  <dcterms:created xsi:type="dcterms:W3CDTF">2023-09-28T21:24:59Z</dcterms:created>
  <dcterms:modified xsi:type="dcterms:W3CDTF">2023-10-26T02:38:33Z</dcterms:modified>
</cp:coreProperties>
</file>