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FD3FD7-9831-47F5-9EDE-B8004EFB915C}" v="1" dt="2023-08-25T09:43:26.9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04" autoAdjust="0"/>
    <p:restoredTop sz="94660"/>
  </p:normalViewPr>
  <p:slideViewPr>
    <p:cSldViewPr snapToGrid="0">
      <p:cViewPr>
        <p:scale>
          <a:sx n="66" d="100"/>
          <a:sy n="66" d="100"/>
        </p:scale>
        <p:origin x="81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esco Pica" userId="ecd2054f-1594-4d2a-820b-99ad58711ae0" providerId="ADAL" clId="{EBFD3FD7-9831-47F5-9EDE-B8004EFB915C}"/>
    <pc:docChg chg="undo custSel addSld delSld modSld">
      <pc:chgData name="Francesco Pica" userId="ecd2054f-1594-4d2a-820b-99ad58711ae0" providerId="ADAL" clId="{EBFD3FD7-9831-47F5-9EDE-B8004EFB915C}" dt="2023-08-25T10:47:55.377" v="185" actId="20577"/>
      <pc:docMkLst>
        <pc:docMk/>
      </pc:docMkLst>
      <pc:sldChg chg="modSp mod">
        <pc:chgData name="Francesco Pica" userId="ecd2054f-1594-4d2a-820b-99ad58711ae0" providerId="ADAL" clId="{EBFD3FD7-9831-47F5-9EDE-B8004EFB915C}" dt="2023-08-25T10:47:55.377" v="185" actId="20577"/>
        <pc:sldMkLst>
          <pc:docMk/>
          <pc:sldMk cId="3426612688" sldId="1141"/>
        </pc:sldMkLst>
        <pc:spChg chg="mod">
          <ac:chgData name="Francesco Pica" userId="ecd2054f-1594-4d2a-820b-99ad58711ae0" providerId="ADAL" clId="{EBFD3FD7-9831-47F5-9EDE-B8004EFB915C}" dt="2023-08-25T09:36:05.828" v="14" actId="20577"/>
          <ac:spMkLst>
            <pc:docMk/>
            <pc:sldMk cId="3426612688" sldId="1141"/>
            <ac:spMk id="2" creationId="{ED4D4A67-7D5C-46AE-965B-A6C2CE7DB105}"/>
          </ac:spMkLst>
        </pc:spChg>
        <pc:spChg chg="mod">
          <ac:chgData name="Francesco Pica" userId="ecd2054f-1594-4d2a-820b-99ad58711ae0" providerId="ADAL" clId="{EBFD3FD7-9831-47F5-9EDE-B8004EFB915C}" dt="2023-08-25T10:47:24.408" v="149" actId="6549"/>
          <ac:spMkLst>
            <pc:docMk/>
            <pc:sldMk cId="3426612688" sldId="1141"/>
            <ac:spMk id="3" creationId="{B6260C77-38D0-4E40-9784-1EAA51FDFFFC}"/>
          </ac:spMkLst>
        </pc:spChg>
        <pc:spChg chg="mod">
          <ac:chgData name="Francesco Pica" userId="ecd2054f-1594-4d2a-820b-99ad58711ae0" providerId="ADAL" clId="{EBFD3FD7-9831-47F5-9EDE-B8004EFB915C}" dt="2023-08-25T09:35:57.579" v="5" actId="20577"/>
          <ac:spMkLst>
            <pc:docMk/>
            <pc:sldMk cId="3426612688" sldId="1141"/>
            <ac:spMk id="5" creationId="{6F77CBC7-A63C-C3B7-BA0C-B0BB719A5245}"/>
          </ac:spMkLst>
        </pc:spChg>
        <pc:spChg chg="mod">
          <ac:chgData name="Francesco Pica" userId="ecd2054f-1594-4d2a-820b-99ad58711ae0" providerId="ADAL" clId="{EBFD3FD7-9831-47F5-9EDE-B8004EFB915C}" dt="2023-08-25T10:47:55.377" v="185" actId="20577"/>
          <ac:spMkLst>
            <pc:docMk/>
            <pc:sldMk cId="3426612688" sldId="1141"/>
            <ac:spMk id="7" creationId="{F3F06371-8247-4EEB-A24B-A06C3540FEC5}"/>
          </ac:spMkLst>
        </pc:spChg>
        <pc:spChg chg="mod">
          <ac:chgData name="Francesco Pica" userId="ecd2054f-1594-4d2a-820b-99ad58711ae0" providerId="ADAL" clId="{EBFD3FD7-9831-47F5-9EDE-B8004EFB915C}" dt="2023-08-25T09:37:17.517" v="53" actId="20577"/>
          <ac:spMkLst>
            <pc:docMk/>
            <pc:sldMk cId="3426612688" sldId="1141"/>
            <ac:spMk id="13" creationId="{15BD7FF7-9C6C-405F-A746-6039605640E7}"/>
          </ac:spMkLst>
        </pc:spChg>
        <pc:graphicFrameChg chg="mod modGraphic">
          <ac:chgData name="Francesco Pica" userId="ecd2054f-1594-4d2a-820b-99ad58711ae0" providerId="ADAL" clId="{EBFD3FD7-9831-47F5-9EDE-B8004EFB915C}" dt="2023-08-25T10:47:09.707" v="146" actId="20577"/>
          <ac:graphicFrameMkLst>
            <pc:docMk/>
            <pc:sldMk cId="3426612688" sldId="1141"/>
            <ac:graphicFrameMk id="15" creationId="{D565EA47-4EB6-4B37-8B0C-624AA1A870F3}"/>
          </ac:graphicFrameMkLst>
        </pc:graphicFrameChg>
      </pc:sldChg>
      <pc:sldChg chg="del">
        <pc:chgData name="Francesco Pica" userId="ecd2054f-1594-4d2a-820b-99ad58711ae0" providerId="ADAL" clId="{EBFD3FD7-9831-47F5-9EDE-B8004EFB915C}" dt="2023-08-25T09:41:12.721" v="106" actId="47"/>
        <pc:sldMkLst>
          <pc:docMk/>
          <pc:sldMk cId="1470244580" sldId="1142"/>
        </pc:sldMkLst>
      </pc:sldChg>
      <pc:sldChg chg="del">
        <pc:chgData name="Francesco Pica" userId="ecd2054f-1594-4d2a-820b-99ad58711ae0" providerId="ADAL" clId="{EBFD3FD7-9831-47F5-9EDE-B8004EFB915C}" dt="2023-08-25T09:42:03.329" v="109" actId="47"/>
        <pc:sldMkLst>
          <pc:docMk/>
          <pc:sldMk cId="429350455" sldId="1143"/>
        </pc:sldMkLst>
      </pc:sldChg>
      <pc:sldChg chg="add del">
        <pc:chgData name="Francesco Pica" userId="ecd2054f-1594-4d2a-820b-99ad58711ae0" providerId="ADAL" clId="{EBFD3FD7-9831-47F5-9EDE-B8004EFB915C}" dt="2023-08-25T10:47:17.506" v="147" actId="47"/>
        <pc:sldMkLst>
          <pc:docMk/>
          <pc:sldMk cId="1884228319" sldId="1144"/>
        </pc:sldMkLst>
      </pc:sldChg>
      <pc:sldChg chg="del">
        <pc:chgData name="Francesco Pica" userId="ecd2054f-1594-4d2a-820b-99ad58711ae0" providerId="ADAL" clId="{EBFD3FD7-9831-47F5-9EDE-B8004EFB915C}" dt="2023-08-25T10:47:18.757" v="148" actId="47"/>
        <pc:sldMkLst>
          <pc:docMk/>
          <pc:sldMk cId="1062045269" sldId="114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 err="1"/>
              <a:t>DualSteer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Agreed normative requirements</a:t>
            </a:r>
            <a:r>
              <a:rPr lang="en-GB" sz="1400" b="1" i="1" u="sng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WID and CR were agreed based on Working agreement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SA1#104 (11/23): 100%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Confirm WA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Francesco Pica, Qualcomm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0053352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r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150" marR="5150" marT="515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S1-232577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87</Words>
  <Application>Microsoft Office PowerPoint</Application>
  <PresentationFormat>Widescreen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DualSteer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Qualcomm3</cp:lastModifiedBy>
  <cp:revision>38</cp:revision>
  <dcterms:created xsi:type="dcterms:W3CDTF">2023-04-17T08:04:47Z</dcterms:created>
  <dcterms:modified xsi:type="dcterms:W3CDTF">2023-08-25T10:48:00Z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