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9" d="100"/>
          <a:sy n="109" d="100"/>
        </p:scale>
        <p:origin x="52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TSG SA Meeting #SP-101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11 - 15 September, 2023, Bangalore, India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&lt;Title&gt;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/>
              <a:t>&lt;name&gt;</a:t>
            </a:r>
          </a:p>
          <a:p>
            <a:pPr marL="0" indent="0" eaLnBrk="1" hangingPunct="1">
              <a:buFontTx/>
              <a:buNone/>
            </a:pPr>
            <a:r>
              <a:rPr lang="en-GB" altLang="en-US"/>
              <a:t>&lt;3GPP Role, Company name&gt;</a:t>
            </a:r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  <p:sp>
        <p:nvSpPr>
          <p:cNvPr id="2" name="Text Box 14">
            <a:extLst>
              <a:ext uri="{FF2B5EF4-FFF2-40B4-BE49-F238E27FC236}">
                <a16:creationId xmlns:a16="http://schemas.microsoft.com/office/drawing/2014/main" id="{E87BE2DA-4DB0-12C9-CDED-5EDD66E114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7577" y="133351"/>
            <a:ext cx="172622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800" b="1" dirty="0">
                <a:solidFill>
                  <a:srgbClr val="0000FF"/>
                </a:solidFill>
                <a:latin typeface="Arial "/>
              </a:rPr>
              <a:t>SP-23xxxx</a:t>
            </a: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	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5312</TotalTime>
  <Words>18</Words>
  <Application>Microsoft Office PowerPoint</Application>
  <PresentationFormat>Widescreen</PresentationFormat>
  <Paragraphs>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&lt;Title&gt;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Trakinat, Jean Comments</cp:lastModifiedBy>
  <cp:revision>598</cp:revision>
  <dcterms:created xsi:type="dcterms:W3CDTF">2010-02-05T13:52:04Z</dcterms:created>
  <dcterms:modified xsi:type="dcterms:W3CDTF">2023-06-30T12:12:09Z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