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710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E9EDF4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112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3/23/2023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3/23/2023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>
              <a:latin typeface="Arial "/>
            </a:endParaRPr>
          </a:p>
          <a:p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#99</a:t>
            </a:r>
          </a:p>
          <a:p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21 – 24 March 2023, Rotterdam, Netherlands</a:t>
            </a:r>
            <a:endParaRPr lang="sv-SE" altLang="en-US" sz="1200" b="1" kern="120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SP-230383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SP-230383</a:t>
            </a:r>
            <a:r>
              <a:rPr lang="en-GB" altLang="de-DE" sz="1200" dirty="0">
                <a:solidFill>
                  <a:schemeClr val="bg1"/>
                </a:solidFill>
              </a:rPr>
              <a:t>: TSG SA#99, </a:t>
            </a:r>
            <a:r>
              <a:rPr lang="en-US" altLang="de-DE" sz="1200" dirty="0">
                <a:solidFill>
                  <a:schemeClr val="bg1"/>
                </a:solidFill>
              </a:rPr>
              <a:t>21 – 24 March 2023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576201"/>
            <a:ext cx="6400800" cy="2433423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 Chair-</a:t>
            </a:r>
            <a:r>
              <a:rPr lang="fr-FR" altLang="de-DE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</a:t>
            </a:r>
            <a:endParaRPr lang="fr-FR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endParaRPr lang="fr-FR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endParaRPr lang="de-DE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238434" y="2081470"/>
            <a:ext cx="700004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Rel-19 Workshop Plan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52635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Workshop Plan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9256" y="1158535"/>
            <a:ext cx="8345488" cy="5171243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Rel-19 workshop will be held F2F in Taipei. Workshop will take place in between SA#100 meeting. </a:t>
            </a:r>
          </a:p>
          <a:p>
            <a:pPr eaLnBrk="1" hangingPunct="1">
              <a:defRPr/>
            </a:pPr>
            <a:endParaRPr lang="de-DE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2 days dedicated workshop on June-13 (Tue) and June-14 (Wed).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12: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13 (WS Day 1):  Full Day - 3GPP Member, External presentations. 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 (WS Day 2):  0.5 Day - 3GPP Member, External presentations. </a:t>
            </a:r>
          </a:p>
          <a:p>
            <a:pPr marL="457200" lvl="1" indent="0" eaLnBrk="1" hangingPunct="1">
              <a:buNone/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	                                0.5 Day - Summary/Output report of the workshop.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15: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16: SA#100</a:t>
            </a:r>
          </a:p>
          <a:p>
            <a:pPr marL="457200" lvl="1" indent="0" eaLnBrk="1" hangingPunct="1">
              <a:buNone/>
              <a:defRPr/>
            </a:pP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Input to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SA1 input on Rel-19 status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3GPP Member/MRP/other contributions on Rel-19 views/priority.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SA WG inputs on TU Budget for Rel-19, Max SIDs/WIDs, Max size per SID/WID. </a:t>
            </a: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Output of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High level summary report from the WS.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Identify the Core and Miscellaneous Rel-19 items/direction.</a:t>
            </a:r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Guidance to the WGs</a:t>
            </a:r>
          </a:p>
          <a:p>
            <a:pPr marL="228600" indent="0" eaLnBrk="1" hangingPunct="1">
              <a:buNone/>
              <a:defRPr/>
            </a:pPr>
            <a:r>
              <a:rPr lang="en-GB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ko-KR" sz="14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 agenda to be published later.  </a:t>
            </a:r>
            <a:endParaRPr lang="en-GB" altLang="ko-KR" sz="160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  <a:defRPr/>
            </a:pPr>
            <a:endParaRPr lang="en-GB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439</TotalTime>
  <Words>189</Words>
  <Application>Microsoft Office PowerPoint</Application>
  <PresentationFormat>On-screen Show (4:3)</PresentationFormat>
  <Paragraphs>25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PowerPoint Presentation</vt:lpstr>
      <vt:lpstr>Rel-19 Workshop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Jain, Puneet</cp:lastModifiedBy>
  <cp:revision>18</cp:revision>
  <dcterms:created xsi:type="dcterms:W3CDTF">2008-08-30T09:32:10Z</dcterms:created>
  <dcterms:modified xsi:type="dcterms:W3CDTF">2023-03-23T15:34:25Z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