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7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79" autoAdjust="0"/>
  </p:normalViewPr>
  <p:slideViewPr>
    <p:cSldViewPr snapToGrid="0">
      <p:cViewPr varScale="1">
        <p:scale>
          <a:sx n="65" d="100"/>
          <a:sy n="65" d="100"/>
        </p:scale>
        <p:origin x="158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#98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emeeting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13th -19th Dec 2022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Rel-19 </a:t>
            </a:r>
            <a:r>
              <a:rPr lang="en-US" dirty="0"/>
              <a:t>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334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SP-</a:t>
            </a:r>
            <a:r>
              <a:rPr lang="en-GB" sz="1200" dirty="0" smtClean="0"/>
              <a:t>221351_rev3</a:t>
            </a:r>
            <a:endParaRPr lang="en-GB" sz="1200" dirty="0" smtClean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383413"/>
            <a:ext cx="10515600" cy="1325563"/>
          </a:xfrm>
        </p:spPr>
        <p:txBody>
          <a:bodyPr/>
          <a:lstStyle/>
          <a:p>
            <a:r>
              <a:rPr lang="en-US" dirty="0" smtClean="0"/>
              <a:t>Proposal for Rel-19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 smtClean="0"/>
              <a:t>SA plans to hold Rel-19 workshop in June 2023 (preferably F2F).</a:t>
            </a:r>
          </a:p>
          <a:p>
            <a:r>
              <a:rPr lang="en-US" sz="2000" dirty="0" smtClean="0"/>
              <a:t>Two step </a:t>
            </a:r>
            <a:r>
              <a:rPr lang="en-US" sz="2000" dirty="0" smtClean="0"/>
              <a:t>Rel-19 SA Stage2 content </a:t>
            </a:r>
            <a:r>
              <a:rPr lang="en-US" sz="2000" dirty="0" smtClean="0"/>
              <a:t>approvals</a:t>
            </a:r>
          </a:p>
          <a:p>
            <a:pPr lvl="1"/>
            <a:r>
              <a:rPr lang="en-US" sz="2000" dirty="0" smtClean="0"/>
              <a:t>Sep </a:t>
            </a:r>
            <a:r>
              <a:rPr lang="en-US" sz="2000" dirty="0"/>
              <a:t>2023 </a:t>
            </a:r>
            <a:r>
              <a:rPr lang="en-US" sz="2000" dirty="0" smtClean="0"/>
              <a:t>SA#101(-e): </a:t>
            </a:r>
            <a:r>
              <a:rPr lang="en-US" sz="2000" dirty="0"/>
              <a:t>Approve </a:t>
            </a:r>
            <a:r>
              <a:rPr lang="en-US" sz="2000" dirty="0" smtClean="0"/>
              <a:t>1st part of package </a:t>
            </a:r>
          </a:p>
          <a:p>
            <a:pPr lvl="1"/>
            <a:r>
              <a:rPr lang="en-US" sz="2000" dirty="0" smtClean="0"/>
              <a:t>Dec </a:t>
            </a:r>
            <a:r>
              <a:rPr lang="en-US" sz="2000" dirty="0"/>
              <a:t>2023 </a:t>
            </a:r>
            <a:r>
              <a:rPr lang="en-US" sz="2000" dirty="0" smtClean="0"/>
              <a:t>SA#102(-e): </a:t>
            </a:r>
            <a:r>
              <a:rPr lang="en-US" altLang="zh-CN" sz="2000" dirty="0"/>
              <a:t>Approve final </a:t>
            </a:r>
            <a:r>
              <a:rPr lang="en-US" altLang="zh-CN" sz="2000" dirty="0" smtClean="0"/>
              <a:t>package </a:t>
            </a:r>
            <a:r>
              <a:rPr lang="en-US" sz="2000" dirty="0" smtClean="0"/>
              <a:t>with </a:t>
            </a:r>
            <a:r>
              <a:rPr lang="en-US" altLang="zh-CN" sz="2000" dirty="0" smtClean="0"/>
              <a:t>RAN/CT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Note : </a:t>
            </a:r>
            <a:r>
              <a:rPr lang="en-US" altLang="zh-CN" sz="2000" dirty="0"/>
              <a:t>H</a:t>
            </a:r>
            <a:r>
              <a:rPr lang="en-US" sz="2000" dirty="0" smtClean="0"/>
              <a:t>ow </a:t>
            </a:r>
            <a:r>
              <a:rPr lang="en-US" sz="2000" dirty="0"/>
              <a:t>the work package can be split between Sep and Dec (e.g. how </a:t>
            </a:r>
            <a:r>
              <a:rPr lang="en-US" sz="2000" dirty="0" smtClean="0"/>
              <a:t>many and if SIDs </a:t>
            </a:r>
            <a:r>
              <a:rPr lang="en-US" sz="2000" dirty="0"/>
              <a:t>can start already in </a:t>
            </a:r>
            <a:r>
              <a:rPr lang="en-US" sz="2000" dirty="0" smtClean="0"/>
              <a:t>September) is TBD.</a:t>
            </a:r>
          </a:p>
          <a:p>
            <a:pPr lvl="0"/>
            <a:r>
              <a:rPr lang="en-US" sz="2000" dirty="0" smtClean="0"/>
              <a:t>SA2 provides </a:t>
            </a:r>
            <a:r>
              <a:rPr lang="en-US" sz="2000" dirty="0"/>
              <a:t>the data on the SA2 capacity based on the Rel-19 stage-2 freeze timeline including</a:t>
            </a:r>
            <a:endParaRPr lang="en-US" sz="2000" dirty="0" smtClean="0"/>
          </a:p>
          <a:p>
            <a:pPr lvl="1"/>
            <a:r>
              <a:rPr lang="en-US" sz="1600" dirty="0"/>
              <a:t>T</a:t>
            </a:r>
            <a:r>
              <a:rPr lang="en-US" sz="1600" dirty="0" smtClean="0"/>
              <a:t>he Max </a:t>
            </a:r>
            <a:r>
              <a:rPr lang="en-US" sz="1600" dirty="0"/>
              <a:t>number of TUs available for Rel-19 </a:t>
            </a:r>
            <a:r>
              <a:rPr lang="en-US" sz="1600" dirty="0" smtClean="0"/>
              <a:t>SIs/WIs </a:t>
            </a:r>
            <a:endParaRPr lang="en-US" sz="1600" dirty="0" smtClean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maximum number of TUs available </a:t>
            </a:r>
            <a:r>
              <a:rPr lang="en-US" sz="1600" dirty="0" smtClean="0"/>
              <a:t>for any SI/WI (</a:t>
            </a:r>
            <a:r>
              <a:rPr lang="en-US" altLang="zh-CN" sz="1600" dirty="0" smtClean="0"/>
              <a:t>not for each study SI/WI individually)</a:t>
            </a:r>
            <a:endParaRPr lang="en-US" sz="1600" dirty="0" smtClean="0"/>
          </a:p>
          <a:p>
            <a:pPr lvl="1"/>
            <a:r>
              <a:rPr lang="en-US" sz="1600" dirty="0" smtClean="0"/>
              <a:t>The recommended </a:t>
            </a:r>
            <a:r>
              <a:rPr lang="en-US" sz="1600" dirty="0"/>
              <a:t>maximum number of </a:t>
            </a:r>
            <a:r>
              <a:rPr lang="en-US" sz="1600" dirty="0" smtClean="0"/>
              <a:t>SIs/WIs of Rel-19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Other SA WGs provide the recommended maximum number of S</a:t>
            </a:r>
            <a:r>
              <a:rPr lang="en-US" altLang="zh-CN" sz="2000" dirty="0" smtClean="0"/>
              <a:t>Is/WIs </a:t>
            </a:r>
            <a:r>
              <a:rPr lang="en-US" sz="2000" dirty="0" smtClean="0"/>
              <a:t>and optionally </a:t>
            </a:r>
            <a:r>
              <a:rPr lang="en-US" sz="2000" dirty="0"/>
              <a:t>available TUs for </a:t>
            </a:r>
            <a:r>
              <a:rPr lang="en-US" altLang="zh-CN" sz="2000" dirty="0" smtClean="0"/>
              <a:t>Rel-19 </a:t>
            </a:r>
            <a:r>
              <a:rPr lang="en-US" sz="2000" dirty="0"/>
              <a:t>to assist with overall Rel-19 planning in SA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679a257e-872f-4c98-9e8a-0a9c104f72cd"/>
    <ds:schemaRef ds:uri="http://purl.org/dc/terms/"/>
    <ds:schemaRef ds:uri="280d8efa-eff2-4910-88d2-79ca146720c4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20142</TotalTime>
  <Words>161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</vt:lpstr>
      <vt:lpstr>Proposal for Rel-19 planning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688</cp:revision>
  <dcterms:created xsi:type="dcterms:W3CDTF">2010-02-05T13:52:04Z</dcterms:created>
  <dcterms:modified xsi:type="dcterms:W3CDTF">2022-12-19T15:09:04Z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(3)90JyCcwvzjzcyiN+q3pW0/tAsepC8bdHjvybmhDpuM1of0Z0+C8ZoaSdLy+vVY/KZoS1ih/M
ryB89fg6gn/ITTOgYh2sQ2zkT4xk3dLLb2j9yFHrVN8qKV3l1OUC6TGfXEFx5Gwu8b0+kTDM
7y0retOSnv071hyJTPBCnIg4Y04h8GtIoyzLQQRoYnO8X0eNGIXwLNgPazySGfZiSJJaDTMy
mQiKdj33jmcFiKrfpr</vt:lpwstr>
  </property>
  <property fmtid="{D5CDD505-2E9C-101B-9397-08002B2CF9AE}" pid="4" name="_2015_ms_pID_7253431">
    <vt:lpwstr>H0Axcltt/9rxHIuQByswKwXqeZcVAho6NQpCi8IFnqy9zCz0GlxjwI
yMv/4SfpSH/6DxT7wNqVNalZ2QHRGItuhfYGmFBxS9VTd2R7SfY64aF/E8WTMdwxcc8N8Xbn
JfMWsrkRLmWGVuGLXE9H97TZ1j77+L+0eiaaAVnb7fDbyc/vtMNn722l1sJ/W5/14MO7669J
V4swY5/UCI+NjxobdWMKJ8FcaRSHw5G2Xz44</vt:lpwstr>
  </property>
  <property fmtid="{D5CDD505-2E9C-101B-9397-08002B2CF9AE}" pid="5" name="_2015_ms_pID_7253432">
    <vt:lpwstr>Pw==</vt:lpwstr>
  </property>
</Properties>
</file>