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7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82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#98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emeeting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13th -19th Dec 2022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Rel-19 </a:t>
            </a:r>
            <a:r>
              <a:rPr lang="en-US" dirty="0"/>
              <a:t>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334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SP-</a:t>
            </a:r>
            <a:r>
              <a:rPr lang="en-GB" sz="1200" smtClean="0"/>
              <a:t>221351_rev1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383413"/>
            <a:ext cx="10515600" cy="1325563"/>
          </a:xfrm>
        </p:spPr>
        <p:txBody>
          <a:bodyPr/>
          <a:lstStyle/>
          <a:p>
            <a:r>
              <a:rPr lang="en-US" dirty="0" smtClean="0"/>
              <a:t>Proposal for Rel-19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 smtClean="0"/>
              <a:t>SA plans to hold Rel-19 workshop in June 2023 (preferably F2F).</a:t>
            </a:r>
          </a:p>
          <a:p>
            <a:r>
              <a:rPr lang="en-US" sz="2000" dirty="0" smtClean="0"/>
              <a:t>Two step Rel-19 SA content approvals</a:t>
            </a:r>
          </a:p>
          <a:p>
            <a:pPr lvl="1"/>
            <a:r>
              <a:rPr lang="en-US" sz="2000" dirty="0"/>
              <a:t>Sept 2023 </a:t>
            </a:r>
            <a:r>
              <a:rPr lang="en-US" sz="2000" dirty="0" smtClean="0"/>
              <a:t>SA#101(-e): </a:t>
            </a:r>
            <a:r>
              <a:rPr lang="en-US" sz="2000" dirty="0"/>
              <a:t>Approve </a:t>
            </a:r>
            <a:r>
              <a:rPr lang="en-US" sz="2000" dirty="0" smtClean="0"/>
              <a:t>1st part of package </a:t>
            </a:r>
          </a:p>
          <a:p>
            <a:pPr lvl="1"/>
            <a:r>
              <a:rPr lang="en-US" sz="2000" dirty="0" smtClean="0"/>
              <a:t>Dec </a:t>
            </a:r>
            <a:r>
              <a:rPr lang="en-US" sz="2000" dirty="0"/>
              <a:t>2023 </a:t>
            </a:r>
            <a:r>
              <a:rPr lang="en-US" sz="2000" dirty="0" smtClean="0"/>
              <a:t>SA#102(-e): </a:t>
            </a:r>
            <a:r>
              <a:rPr lang="en-US" altLang="zh-CN" sz="2000" dirty="0"/>
              <a:t>Approve final </a:t>
            </a:r>
            <a:r>
              <a:rPr lang="en-US" altLang="zh-CN" sz="2000" dirty="0" smtClean="0"/>
              <a:t>package </a:t>
            </a:r>
            <a:r>
              <a:rPr lang="en-US" sz="2000" dirty="0" smtClean="0"/>
              <a:t>with </a:t>
            </a:r>
            <a:r>
              <a:rPr lang="en-US" altLang="zh-CN" sz="2000" dirty="0" smtClean="0"/>
              <a:t>RAN/CT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Note : </a:t>
            </a:r>
            <a:r>
              <a:rPr lang="en-US" altLang="zh-CN" sz="2000" dirty="0"/>
              <a:t>H</a:t>
            </a:r>
            <a:r>
              <a:rPr lang="en-US" sz="2000" dirty="0" smtClean="0"/>
              <a:t>ow </a:t>
            </a:r>
            <a:r>
              <a:rPr lang="en-US" sz="2000" dirty="0"/>
              <a:t>the work package can be split between Sep and Dec (e.g. how </a:t>
            </a:r>
            <a:r>
              <a:rPr lang="en-US" sz="2000" dirty="0" smtClean="0"/>
              <a:t>many and if SIDs </a:t>
            </a:r>
            <a:r>
              <a:rPr lang="en-US" sz="2000" dirty="0"/>
              <a:t>can start already in </a:t>
            </a:r>
            <a:r>
              <a:rPr lang="en-US" sz="2000" dirty="0" smtClean="0"/>
              <a:t>September) is TBD.</a:t>
            </a:r>
          </a:p>
          <a:p>
            <a:pPr lvl="0"/>
            <a:r>
              <a:rPr lang="en-US" sz="2000" smtClean="0"/>
              <a:t>SA2 </a:t>
            </a:r>
            <a:r>
              <a:rPr lang="en-US" sz="2000" dirty="0" smtClean="0"/>
              <a:t>provides </a:t>
            </a:r>
            <a:r>
              <a:rPr lang="en-US" sz="2000" dirty="0"/>
              <a:t>the data on the SA2 capacity based on the Rel-19 stage-2 freeze timeline including</a:t>
            </a:r>
            <a:endParaRPr lang="en-US" sz="2000" dirty="0" smtClean="0"/>
          </a:p>
          <a:p>
            <a:pPr lvl="1"/>
            <a:r>
              <a:rPr lang="en-US" sz="1600" dirty="0"/>
              <a:t>T</a:t>
            </a:r>
            <a:r>
              <a:rPr lang="en-US" sz="1600" dirty="0" smtClean="0"/>
              <a:t>he Max </a:t>
            </a:r>
            <a:r>
              <a:rPr lang="en-US" sz="1600" dirty="0"/>
              <a:t>number of TUs available for Rel-19 study/work </a:t>
            </a:r>
            <a:endParaRPr lang="en-US" sz="1600" dirty="0" smtClean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maximum number of TUs available per </a:t>
            </a:r>
            <a:r>
              <a:rPr lang="en-US" sz="1600" dirty="0" smtClean="0"/>
              <a:t>SI/WIs</a:t>
            </a:r>
          </a:p>
          <a:p>
            <a:pPr lvl="1"/>
            <a:r>
              <a:rPr lang="en-US" sz="1600" dirty="0" smtClean="0"/>
              <a:t>The recommended </a:t>
            </a:r>
            <a:r>
              <a:rPr lang="en-US" sz="1600" dirty="0"/>
              <a:t>maximum number of </a:t>
            </a:r>
            <a:r>
              <a:rPr lang="en-US" sz="1600" dirty="0" smtClean="0"/>
              <a:t>SIs/WIs of Rel-19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Other SA WGs provide the recommended maximum number of S</a:t>
            </a:r>
            <a:r>
              <a:rPr lang="en-US" altLang="zh-CN" sz="2000" dirty="0" smtClean="0"/>
              <a:t>Is/WIs </a:t>
            </a:r>
            <a:r>
              <a:rPr lang="en-US" sz="2000" dirty="0"/>
              <a:t>and/or available TUs for </a:t>
            </a:r>
            <a:r>
              <a:rPr lang="en-US" altLang="zh-CN" sz="2000" dirty="0" smtClean="0"/>
              <a:t>Rel-19 </a:t>
            </a:r>
            <a:r>
              <a:rPr lang="en-US" sz="2000" dirty="0"/>
              <a:t>to assist with overall Rel-19 planning in SA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280d8efa-eff2-4910-88d2-79ca146720c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20078</TotalTime>
  <Words>150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</vt:lpstr>
      <vt:lpstr>Proposal for Rel-19 planning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684</cp:revision>
  <dcterms:created xsi:type="dcterms:W3CDTF">2010-02-05T13:52:04Z</dcterms:created>
  <dcterms:modified xsi:type="dcterms:W3CDTF">2022-12-19T13:58:26Z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(3)wUjCffxRgD3sIGAir6Wk2L05oL7XBr/qT1ikGBdxwmCNPmKX1zXhDNpsignJY33jYb3ZlvrR
1O/qI0fr7y5RwyeUTgDUKWrtL2233DeOk8OI54mma0kxETOW4M1FWR0wcRZu3/tS/5GPI3lK
t6ToBeY1i/rgQ3xX6ZevvbfwlEmxp2+i59nW7wgCT/FBTvxnjoorrJPukBwAmpsyNzhuMUHE
XbaztCqNDXUVkBEOMa</vt:lpwstr>
  </property>
  <property fmtid="{D5CDD505-2E9C-101B-9397-08002B2CF9AE}" pid="4" name="_2015_ms_pID_7253431">
    <vt:lpwstr>lemp7hNHwrEYhcd3torr6dMFTM5aITyyLTYn4SigDIeF5INbfbkz1Q
oAPWXzJ4bcsqIj542kiEvGxa4LPuMhdSobgSnedx6vXPldSK+9Rnc81HmZyqQ1B0pVDJ/cPp
fBDW89EWZlNXw1h6YkY6AnIzpIfgme/RigHXb98hnrR5qTTy/RDfhETVBIK7KH8KRrzpEnFp
ONc/6nah24KQybkpy5HZp4xf0lZvligQkw4V</vt:lpwstr>
  </property>
  <property fmtid="{D5CDD505-2E9C-101B-9397-08002B2CF9AE}" pid="5" name="_2015_ms_pID_7253432">
    <vt:lpwstr>Bg==</vt:lpwstr>
  </property>
</Properties>
</file>