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099" r:id="rId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6CA6F-CF4A-4396-9E03-37FE47A66C64}" v="1" dt="2022-12-01T23:58:52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3C6CA6F-CF4A-4396-9E03-37FE47A66C64}"/>
    <pc:docChg chg="custSel delSld modSld">
      <pc:chgData name="Wanshi Chen" userId="3a7dbef4-3474-47c6-9897-007f5734efb0" providerId="ADAL" clId="{53C6CA6F-CF4A-4396-9E03-37FE47A66C64}" dt="2022-12-01T23:59:22.843" v="17" actId="20577"/>
      <pc:docMkLst>
        <pc:docMk/>
      </pc:docMkLst>
      <pc:sldChg chg="modSp mod">
        <pc:chgData name="Wanshi Chen" userId="3a7dbef4-3474-47c6-9897-007f5734efb0" providerId="ADAL" clId="{53C6CA6F-CF4A-4396-9E03-37FE47A66C64}" dt="2022-11-28T22:40:24.66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53C6CA6F-CF4A-4396-9E03-37FE47A66C64}" dt="2022-11-28T22:40:24.662" v="10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53C6CA6F-CF4A-4396-9E03-37FE47A66C64}" dt="2022-11-28T22:40:17.886" v="8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3C6CA6F-CF4A-4396-9E03-37FE47A66C64}" dt="2022-12-01T23:59:22.843" v="17" actId="20577"/>
        <pc:sldMkLst>
          <pc:docMk/>
          <pc:sldMk cId="509598351" sldId="1098"/>
        </pc:sldMkLst>
        <pc:spChg chg="mod">
          <ac:chgData name="Wanshi Chen" userId="3a7dbef4-3474-47c6-9897-007f5734efb0" providerId="ADAL" clId="{53C6CA6F-CF4A-4396-9E03-37FE47A66C64}" dt="2022-12-01T23:59:22.843" v="17" actId="20577"/>
          <ac:spMkLst>
            <pc:docMk/>
            <pc:sldMk cId="509598351" sldId="1098"/>
            <ac:spMk id="3" creationId="{85903BC0-EB37-4C3E-8DD6-27F0E6CA817C}"/>
          </ac:spMkLst>
        </pc:spChg>
      </pc:sldChg>
      <pc:sldChg chg="addSp modSp">
        <pc:chgData name="Wanshi Chen" userId="3a7dbef4-3474-47c6-9897-007f5734efb0" providerId="ADAL" clId="{53C6CA6F-CF4A-4396-9E03-37FE47A66C64}" dt="2022-12-01T23:58:52.499" v="11" actId="164"/>
        <pc:sldMkLst>
          <pc:docMk/>
          <pc:sldMk cId="2317189894" sldId="1099"/>
        </pc:sldMkLst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7" creationId="{19F9BD2F-46D8-43B5-A7A0-BBB86F6215E4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8" creationId="{39B87056-FCC9-481B-AC57-CD561AF480D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9" creationId="{45BE3D10-BD50-4C88-9AE7-1E5A4838AF4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0" creationId="{CD7F7D34-2EA7-4ACF-A7FD-2E5343A23D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6" creationId="{AC412C17-1C77-4382-8AB6-D939FEC7908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7" creationId="{31CE2C8A-8C50-4CE4-9C95-82E98B21ACF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51" creationId="{1D2D3F19-AB4A-4EF1-9A71-1EF0EFFBAF3C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6" creationId="{232EB85C-523E-4437-9E39-78648601A2B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7" creationId="{6E1E3AF7-5AFD-48B7-9863-027B71FD149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6" creationId="{3E544300-1C62-4C64-BDDA-AD8A416DC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8" creationId="{11E1A3FF-1CC8-40B0-9B56-4CEA1F9A0BB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9" creationId="{6ECB0261-3E21-4707-BFCD-FC85C9C723C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1" creationId="{B9D1AC90-D38D-41E8-88A6-C8F718DD460E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2" creationId="{6241F520-5AB0-4CCC-986C-0BA2FC27D7A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3" creationId="{06079E73-6931-46CD-98B8-046EE7B7410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5" creationId="{1D4A8B81-23EB-40BB-9101-E2F9C857B05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6" creationId="{7C570551-F0AF-42C5-A13C-95FF596E7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7" creationId="{A05FD659-A437-4631-B38D-B3D6EEB0A7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8" creationId="{6C08EF37-EBE9-41A4-9C7C-C4E23DB4950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8" creationId="{CE64C879-6A22-46B8-BCBB-5CA4DB2127A3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9" creationId="{63BDA0C2-64D9-491F-A800-7AEE0B82D92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0" creationId="{F00B3DE4-C7D4-40AB-9651-987861975B8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1" creationId="{150E296A-5118-4802-B248-3692FE1CD25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2" creationId="{83E56D68-2960-4E79-8F9D-7CA2DB6082F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4" creationId="{B7BC3FDE-9F69-425C-B716-7212AD519B5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5" creationId="{A94B8068-CBA5-4C8B-BB1F-0451DAC9041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6" creationId="{3B12D46F-6C4B-450E-A890-187960AB59FD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7" creationId="{F8A11CB2-A800-4BAE-8198-C7BDBFEFA14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8" creationId="{55C0F344-C4E0-4265-8222-2D01927B1B57}"/>
          </ac:spMkLst>
        </pc:spChg>
        <pc:grpChg chg="add 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3" creationId="{BC4304DE-3705-4168-949B-AA8F5859F82D}"/>
          </ac:grpSpMkLst>
        </pc:grpChg>
        <pc:grpChg chg="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96" creationId="{A9E4EC6A-76B8-4780-B666-F577B67FAA44}"/>
          </ac:grpSpMkLst>
        </pc:grp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30" creationId="{E16FEF70-BECF-426F-A542-6A3A75EBD659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1" creationId="{442F9A2D-3051-4739-921C-863453D3D6AE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3" creationId="{43BF4C0B-F90D-412E-9732-9C998BCAE07D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50" creationId="{21D3CFBF-FA92-4B7E-BBCF-F52271A04558}"/>
          </ac:cxnSpMkLst>
        </pc:cxnChg>
      </pc:sldChg>
      <pc:sldChg chg="del">
        <pc:chgData name="Wanshi Chen" userId="3a7dbef4-3474-47c6-9897-007f5734efb0" providerId="ADAL" clId="{53C6CA6F-CF4A-4396-9E03-37FE47A66C64}" dt="2022-11-28T21:24:17.534" v="0" actId="47"/>
        <pc:sldMkLst>
          <pc:docMk/>
          <pc:sldMk cId="192210720" sldId="11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=""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9584027" y="1451969"/>
            <a:ext cx="49646" cy="48063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442F9A2D-3051-4739-921C-863453D3D6AE}"/>
              </a:ext>
            </a:extLst>
          </p:cNvPr>
          <p:cNvCxnSpPr>
            <a:cxnSpLocks/>
          </p:cNvCxnSpPr>
          <p:nvPr/>
        </p:nvCxnSpPr>
        <p:spPr bwMode="auto">
          <a:xfrm>
            <a:off x="6599889" y="1490021"/>
            <a:ext cx="28841" cy="39948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534"/>
            <a:ext cx="12361997" cy="711963"/>
          </a:xfrm>
          <a:solidFill>
            <a:schemeClr val="bg1"/>
          </a:solidFill>
        </p:spPr>
        <p:txBody>
          <a:bodyPr/>
          <a:lstStyle/>
          <a:p>
            <a:r>
              <a:rPr lang="en-US" sz="3600" b="1" i="1" u="sng" dirty="0" smtClean="0"/>
              <a:t>DRAFT</a:t>
            </a:r>
            <a:r>
              <a:rPr lang="en-US" sz="3600" dirty="0" smtClean="0"/>
              <a:t> 3GPP SA, RAN, CT Rel-18 Timeline</a:t>
            </a:r>
            <a:endParaRPr lang="en-US" sz="3600" dirty="0"/>
          </a:p>
        </p:txBody>
      </p:sp>
      <p:sp>
        <p:nvSpPr>
          <p:cNvPr id="20" name="Rectangle 1">
            <a:extLst>
              <a:ext uri="{FF2B5EF4-FFF2-40B4-BE49-F238E27FC236}">
                <a16:creationId xmlns="" xmlns:a16="http://schemas.microsoft.com/office/drawing/2014/main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319" y="3652166"/>
            <a:ext cx="14995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BC4304DE-3705-4168-949B-AA8F5859F82D}"/>
              </a:ext>
            </a:extLst>
          </p:cNvPr>
          <p:cNvGrpSpPr/>
          <p:nvPr/>
        </p:nvGrpSpPr>
        <p:grpSpPr>
          <a:xfrm>
            <a:off x="797068" y="826186"/>
            <a:ext cx="12014970" cy="4056187"/>
            <a:chOff x="1624841" y="1587114"/>
            <a:chExt cx="12014970" cy="4056187"/>
          </a:xfrm>
        </p:grpSpPr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45BE3D10-BD50-4C88-9AE7-1E5A4838AF4A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RAN1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CD7F7D34-2EA7-4ACF-A7FD-2E5343A23DAF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</a:t>
              </a:r>
              <a:r>
                <a:rPr lang="en-US" sz="1600" b="1" dirty="0">
                  <a:latin typeface="Arial" charset="0"/>
                </a:rPr>
                <a:t>2/3/4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43BF4C0B-F90D-412E-9732-9C998BCAE0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AC412C17-1C77-4382-8AB6-D939FEC79082}"/>
                </a:ext>
              </a:extLst>
            </p:cNvPr>
            <p:cNvSpPr txBox="1"/>
            <p:nvPr/>
          </p:nvSpPr>
          <p:spPr>
            <a:xfrm>
              <a:off x="7555638" y="3014557"/>
              <a:ext cx="165103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31CE2C8A-8C50-4CE4-9C95-82E98B21ACF5}"/>
                </a:ext>
              </a:extLst>
            </p:cNvPr>
            <p:cNvSpPr txBox="1"/>
            <p:nvPr/>
          </p:nvSpPr>
          <p:spPr>
            <a:xfrm>
              <a:off x="8547415" y="4062822"/>
              <a:ext cx="1765249" cy="646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endParaRPr lang="en-US" sz="1200" b="1" i="1" dirty="0" smtClean="0"/>
            </a:p>
            <a:p>
              <a:pPr algn="ctr"/>
              <a:r>
                <a:rPr lang="en-US" sz="1200" b="1" i="1" dirty="0" err="1" smtClean="0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="" xmlns:a16="http://schemas.microsoft.com/office/drawing/2014/main" id="{232EB85C-523E-4437-9E39-78648601A2BF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6E1E3AF7-5AFD-48B7-9863-027B71FD149A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78" name="Arrow: Up 77">
              <a:extLst>
                <a:ext uri="{FF2B5EF4-FFF2-40B4-BE49-F238E27FC236}">
                  <a16:creationId xmlns="" xmlns:a16="http://schemas.microsoft.com/office/drawing/2014/main" id="{11E1A3FF-1CC8-40B0-9B56-4CEA1F9A0BB1}"/>
                </a:ext>
              </a:extLst>
            </p:cNvPr>
            <p:cNvSpPr/>
            <p:nvPr/>
          </p:nvSpPr>
          <p:spPr bwMode="auto">
            <a:xfrm>
              <a:off x="7087988" y="4631047"/>
              <a:ext cx="387882" cy="342375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6ECB0261-3E21-4707-BFCD-FC85C9C723C6}"/>
                </a:ext>
              </a:extLst>
            </p:cNvPr>
            <p:cNvSpPr txBox="1"/>
            <p:nvPr/>
          </p:nvSpPr>
          <p:spPr>
            <a:xfrm>
              <a:off x="6797853" y="4993453"/>
              <a:ext cx="112896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</a:t>
              </a:r>
            </a:p>
            <a:p>
              <a:pPr algn="ctr"/>
              <a:r>
                <a:rPr lang="en-US" sz="1200" dirty="0" smtClean="0">
                  <a:solidFill>
                    <a:srgbClr val="C800BE"/>
                  </a:solidFill>
                </a:rPr>
                <a:t>RAN Workshop</a:t>
              </a:r>
              <a:endParaRPr lang="en-US" sz="1200" dirty="0">
                <a:solidFill>
                  <a:srgbClr val="C800BE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B9D1AC90-D38D-41E8-88A6-C8F718DD460E}"/>
                </a:ext>
              </a:extLst>
            </p:cNvPr>
            <p:cNvSpPr txBox="1"/>
            <p:nvPr/>
          </p:nvSpPr>
          <p:spPr>
            <a:xfrm>
              <a:off x="8957508" y="5017105"/>
              <a:ext cx="9044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(RAN1/2/3)</a:t>
              </a:r>
            </a:p>
          </p:txBody>
        </p:sp>
        <p:sp>
          <p:nvSpPr>
            <p:cNvPr id="82" name="Arrow: Up 81">
              <a:extLst>
                <a:ext uri="{FF2B5EF4-FFF2-40B4-BE49-F238E27FC236}">
                  <a16:creationId xmlns="" xmlns:a16="http://schemas.microsoft.com/office/drawing/2014/main" id="{6241F520-5AB0-4CCC-986C-0BA2FC27D7A6}"/>
                </a:ext>
              </a:extLst>
            </p:cNvPr>
            <p:cNvSpPr/>
            <p:nvPr/>
          </p:nvSpPr>
          <p:spPr bwMode="auto">
            <a:xfrm>
              <a:off x="9241679" y="4647591"/>
              <a:ext cx="387882" cy="362561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7C570551-F0AF-42C5-A13C-95FF596E7211}"/>
                </a:ext>
              </a:extLst>
            </p:cNvPr>
            <p:cNvSpPr txBox="1"/>
            <p:nvPr/>
          </p:nvSpPr>
          <p:spPr>
            <a:xfrm>
              <a:off x="11998632" y="2630890"/>
              <a:ext cx="1641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sp>
          <p:nvSpPr>
            <p:cNvPr id="87" name="Arrow: Pentagon 86">
              <a:extLst>
                <a:ext uri="{FF2B5EF4-FFF2-40B4-BE49-F238E27FC236}">
                  <a16:creationId xmlns="" xmlns:a16="http://schemas.microsoft.com/office/drawing/2014/main" id="{A05FD659-A437-4631-B38D-B3D6EEB0A7AF}"/>
                </a:ext>
              </a:extLst>
            </p:cNvPr>
            <p:cNvSpPr/>
            <p:nvPr/>
          </p:nvSpPr>
          <p:spPr bwMode="auto">
            <a:xfrm>
              <a:off x="10439400" y="3611375"/>
              <a:ext cx="2474241" cy="369089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RAN2/3/4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A9E4EC6A-76B8-4780-B666-F577B67FAA44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="" xmlns:a16="http://schemas.microsoft.com/office/drawing/2014/main" id="{5F69CE14-C646-443F-A140-59EE003F1266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="" xmlns:a16="http://schemas.microsoft.com/office/drawing/2014/main" id="{3EB2B6C0-19CF-41A9-981B-02B27C0C9992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="" xmlns:a16="http://schemas.microsoft.com/office/drawing/2014/main" id="{0E0800E7-E394-4CFC-91EB-A1E96E6C40BF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="" xmlns:a16="http://schemas.microsoft.com/office/drawing/2014/main" id="{4CCC6B63-D573-4172-9AE8-8893E002384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="" xmlns:a16="http://schemas.microsoft.com/office/drawing/2014/main" id="{B53489C8-6F8F-4F2A-B6B8-F0CB0DCD0F53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="" xmlns:a16="http://schemas.microsoft.com/office/drawing/2014/main" id="{CE64C879-6A22-46B8-BCBB-5CA4DB2127A3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="" xmlns:a16="http://schemas.microsoft.com/office/drawing/2014/main" id="{63BDA0C2-64D9-491F-A800-7AEE0B82D92A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="" xmlns:a16="http://schemas.microsoft.com/office/drawing/2014/main" id="{F00B3DE4-C7D4-40AB-9651-987861975B89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="" xmlns:a16="http://schemas.microsoft.com/office/drawing/2014/main" id="{150E296A-5118-4802-B248-3692FE1CD251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="" xmlns:a16="http://schemas.microsoft.com/office/drawing/2014/main" id="{83E56D68-2960-4E79-8F9D-7CA2DB6082F9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="" xmlns:a16="http://schemas.microsoft.com/office/drawing/2014/main" id="{B7BC3FDE-9F69-425C-B716-7212AD519B57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="" xmlns:a16="http://schemas.microsoft.com/office/drawing/2014/main" id="{A94B8068-CBA5-4C8B-BB1F-0451DAC90415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3B12D46F-6C4B-450E-A890-187960AB59FD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="" xmlns:a16="http://schemas.microsoft.com/office/drawing/2014/main" id="{F8A11CB2-A800-4BAE-8198-C7BDBFEFA147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="" xmlns:a16="http://schemas.microsoft.com/office/drawing/2014/main" id="{55C0F344-C4E0-4265-8222-2D01927B1B57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85" name="Arrow: Pentagon 84">
              <a:extLst>
                <a:ext uri="{FF2B5EF4-FFF2-40B4-BE49-F238E27FC236}">
                  <a16:creationId xmlns="" xmlns:a16="http://schemas.microsoft.com/office/drawing/2014/main" id="{1D4A8B81-23EB-40BB-9101-E2F9C857B05F}"/>
                </a:ext>
              </a:extLst>
            </p:cNvPr>
            <p:cNvSpPr/>
            <p:nvPr/>
          </p:nvSpPr>
          <p:spPr bwMode="auto">
            <a:xfrm>
              <a:off x="9409717" y="2583813"/>
              <a:ext cx="2553846" cy="385631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RAN1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06079E73-6931-46CD-98B8-046EE7B74102}"/>
                </a:ext>
              </a:extLst>
            </p:cNvPr>
            <p:cNvSpPr txBox="1"/>
            <p:nvPr/>
          </p:nvSpPr>
          <p:spPr>
            <a:xfrm>
              <a:off x="10169680" y="5181636"/>
              <a:ext cx="68319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 (RAN4)</a:t>
              </a:r>
            </a:p>
          </p:txBody>
        </p:sp>
        <p:sp>
          <p:nvSpPr>
            <p:cNvPr id="76" name="Arrow: Up 75">
              <a:extLst>
                <a:ext uri="{FF2B5EF4-FFF2-40B4-BE49-F238E27FC236}">
                  <a16:creationId xmlns="" xmlns:a16="http://schemas.microsoft.com/office/drawing/2014/main" id="{3E544300-1C62-4C64-BDDA-AD8A416DC211}"/>
                </a:ext>
              </a:extLst>
            </p:cNvPr>
            <p:cNvSpPr/>
            <p:nvPr/>
          </p:nvSpPr>
          <p:spPr bwMode="auto">
            <a:xfrm>
              <a:off x="10235997" y="4802751"/>
              <a:ext cx="387882" cy="362561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45BE3D10-BD50-4C88-9AE7-1E5A4838AF4A}"/>
              </a:ext>
            </a:extLst>
          </p:cNvPr>
          <p:cNvSpPr/>
          <p:nvPr/>
        </p:nvSpPr>
        <p:spPr bwMode="auto">
          <a:xfrm>
            <a:off x="797068" y="4845301"/>
            <a:ext cx="5806822" cy="3850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SA2 / SA stage 2 R18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AC412C17-1C77-4382-8AB6-D939FEC79082}"/>
              </a:ext>
            </a:extLst>
          </p:cNvPr>
          <p:cNvSpPr txBox="1"/>
          <p:nvPr/>
        </p:nvSpPr>
        <p:spPr>
          <a:xfrm>
            <a:off x="5799601" y="5331043"/>
            <a:ext cx="17112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/>
              <a:t>R18 </a:t>
            </a:r>
            <a:r>
              <a:rPr lang="en-US" sz="1200" b="1" i="1" dirty="0" smtClean="0"/>
              <a:t>SA2 </a:t>
            </a:r>
            <a:r>
              <a:rPr lang="en-US" sz="1200" b="1" i="1" dirty="0" err="1"/>
              <a:t>Func</a:t>
            </a:r>
            <a:r>
              <a:rPr lang="en-US" sz="1200" b="1" i="1" dirty="0"/>
              <a:t>. Freeze</a:t>
            </a:r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CD7F7D34-2EA7-4ACF-A7FD-2E5343A23DAF}"/>
              </a:ext>
            </a:extLst>
          </p:cNvPr>
          <p:cNvSpPr/>
          <p:nvPr/>
        </p:nvSpPr>
        <p:spPr bwMode="auto">
          <a:xfrm>
            <a:off x="797069" y="5757359"/>
            <a:ext cx="880887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Arial" charset="0"/>
              </a:rPr>
              <a:t>3GPP SA/CT  R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8728395" y="6229841"/>
            <a:ext cx="175509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/>
              <a:t>R18 </a:t>
            </a:r>
            <a:r>
              <a:rPr lang="en-US" sz="1200" b="1" i="1" u="sng" dirty="0" smtClean="0"/>
              <a:t>SA/CT Stage 3 Functional Freeze</a:t>
            </a:r>
            <a:endParaRPr lang="en-US" sz="1200" b="1" i="1" u="sng" dirty="0"/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10030349" y="5325274"/>
            <a:ext cx="222700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R18 Open API  freeze (CT/SA) </a:t>
            </a:r>
            <a:endParaRPr lang="en-US" sz="1200" b="1" i="1" u="sng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b="1" i="1" u="sng" dirty="0" smtClean="0"/>
              <a:t>(TBD)</a:t>
            </a:r>
            <a:endParaRPr lang="en-US" sz="1200" b="1" i="1" u="sng" dirty="0"/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7C570551-F0AF-42C5-A13C-95FF596E7211}"/>
              </a:ext>
            </a:extLst>
          </p:cNvPr>
          <p:cNvSpPr txBox="1"/>
          <p:nvPr/>
        </p:nvSpPr>
        <p:spPr>
          <a:xfrm>
            <a:off x="11955744" y="2793812"/>
            <a:ext cx="1641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rgbClr val="C800BE"/>
                </a:solidFill>
              </a:rPr>
              <a:t>Till when? TBD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9034150" y="3320246"/>
            <a:ext cx="127046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/>
              <a:t>R18 ASN.1 Freeze</a:t>
            </a:r>
          </a:p>
          <a:p>
            <a:pPr algn="ctr"/>
            <a:r>
              <a:rPr lang="en-US" sz="1200" b="1" u="sng" dirty="0">
                <a:solidFill>
                  <a:srgbClr val="FF0000"/>
                </a:solidFill>
              </a:rPr>
              <a:t>(NO CHANGE)</a:t>
            </a:r>
            <a:endParaRPr lang="en-US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50365</TotalTime>
  <Words>123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DRAFT 3GPP SA, RAN, CT Rel-18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 Mayer</cp:lastModifiedBy>
  <cp:revision>634</cp:revision>
  <dcterms:created xsi:type="dcterms:W3CDTF">2018-05-24T11:49:12Z</dcterms:created>
  <dcterms:modified xsi:type="dcterms:W3CDTF">2022-12-15T12:56:59Z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1670934726</vt:lpwstr>
  </property>
</Properties>
</file>