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91" d="100"/>
          <a:sy n="91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4705226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SA#93-e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Tuesday September 14: </a:t>
            </a:r>
            <a:r>
              <a:rPr lang="en-GB" sz="1500" u="sng" dirty="0">
                <a:hlinkClick r:id="rId2"/>
              </a:rPr>
              <a:t>https://global.gotomeeting.com/join/935000653</a:t>
            </a:r>
            <a:endParaRPr lang="en-US" sz="1500" dirty="0"/>
          </a:p>
          <a:p>
            <a:pPr lvl="0"/>
            <a:r>
              <a:rPr lang="en-US" sz="1500" dirty="0"/>
              <a:t>Wednesday September 15: </a:t>
            </a:r>
            <a:r>
              <a:rPr lang="en-GB" sz="1500" u="sng" dirty="0">
                <a:hlinkClick r:id="rId3"/>
              </a:rPr>
              <a:t>https://global.gotomeeting.com/join/934866557</a:t>
            </a:r>
            <a:endParaRPr lang="en-US" sz="1500" dirty="0"/>
          </a:p>
          <a:p>
            <a:pPr lvl="0"/>
            <a:r>
              <a:rPr lang="en-US" sz="15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500" dirty="0"/>
              <a:t>Friday September 17: </a:t>
            </a:r>
            <a:r>
              <a:rPr lang="en-GB" sz="1500" u="sng" dirty="0">
                <a:hlinkClick r:id="rId6"/>
              </a:rPr>
              <a:t>https://global.gotomeeting.com/join/935008437</a:t>
            </a:r>
            <a:endParaRPr lang="en-US" sz="1500" dirty="0"/>
          </a:p>
          <a:p>
            <a:pPr lvl="0"/>
            <a:r>
              <a:rPr lang="en-US" sz="1500" dirty="0"/>
              <a:t>Monday September 20: </a:t>
            </a:r>
            <a:r>
              <a:rPr lang="en-GB" sz="1500" u="sng" dirty="0">
                <a:hlinkClick r:id="rId7"/>
              </a:rPr>
              <a:t>https://global.gotomeeting.com/join/935198421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Meeting Folders and Links</a:t>
            </a:r>
            <a:endParaRPr lang="en-US" sz="15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Tuesday September 14 (3 hours)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Welcome speech, approval of agenda, general issues (10min)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LSin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for action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Release planning: Rel-18 Timeline (discussion part 1)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Block Note/Approval of BA-Group 1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Reporting from SA WG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Chairs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Wednesday September 15 (2 hours)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Issues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arising from new/revised Work/Study Items 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Release Planning: Rel-18 Timeline (discussion part 2, conclusion)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Rel-18 Study/Work Items &amp; Prioritization 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Block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Thursday September 16 (1 hour + 1 hour joint session)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Still open items that have not been treated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Already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available revisions &amp; outgoing LS’s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Issues arising from ongoing e-mail discussions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Block 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3, 4 and 5 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Fri 17 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global.gotomeeting.com/join/647052269</a:t>
            </a:r>
            <a:r>
              <a:rPr lang="en-US" sz="1600" dirty="0" smtClean="0"/>
              <a:t> 13:00-14:00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228726"/>
            <a:ext cx="5949377" cy="5499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110m</a:t>
            </a:r>
            <a:r>
              <a:rPr lang="en-US" sz="1400" dirty="0"/>
              <a:t>	</a:t>
            </a:r>
            <a:r>
              <a:rPr lang="en-US" sz="1400" dirty="0" smtClean="0"/>
              <a:t>1103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Inclusive Lang / further comments	2.2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1106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Energy </a:t>
            </a:r>
            <a:r>
              <a:rPr lang="en-US" sz="1400" dirty="0" err="1" smtClean="0"/>
              <a:t>Efficency</a:t>
            </a:r>
            <a:r>
              <a:rPr lang="en-US" sz="1400" dirty="0" smtClean="0"/>
              <a:t>		2.2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0832 – endorse Rel-18 Timeline / SA part	5.4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All SA2 Rel-18 S/WIs – </a:t>
            </a:r>
            <a:r>
              <a:rPr lang="en-US" sz="1400" i="1" dirty="0" smtClean="0"/>
              <a:t>proposal to note all</a:t>
            </a:r>
            <a:r>
              <a:rPr lang="en-US" sz="1400" dirty="0" smtClean="0"/>
              <a:t>	</a:t>
            </a:r>
            <a:r>
              <a:rPr lang="en-US" sz="1400" dirty="0" smtClean="0"/>
              <a:t>6.4/6.5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0924 </a:t>
            </a:r>
            <a:r>
              <a:rPr lang="de-DE" sz="1400" dirty="0" smtClean="0"/>
              <a:t>– SA2 TS 23.548 Edge Computing 	</a:t>
            </a:r>
            <a:r>
              <a:rPr lang="de-DE" sz="1400" dirty="0" smtClean="0"/>
              <a:t>6.8</a:t>
            </a:r>
          </a:p>
          <a:p>
            <a:pPr marL="0" indent="0">
              <a:buNone/>
            </a:pPr>
            <a:r>
              <a:rPr lang="de-DE" sz="1400"/>
              <a:t>	</a:t>
            </a:r>
            <a:r>
              <a:rPr lang="de-DE" sz="1400" smtClean="0"/>
              <a:t>0857 – should have been noted, not approved	6.8</a:t>
            </a:r>
            <a:endParaRPr lang="de-DE" sz="1400" dirty="0" smtClean="0"/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0833 – Guidance to SA2 (Rel-18 work in Q4)	7.4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0834 – List of R18 S/WIs (revision needed)	7.4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1005, 1007 – CRs Paging			17.2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1104 (CRP 925) NSAC			17.2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1013 (CRP 938) NSAC			17.2</a:t>
            </a:r>
          </a:p>
          <a:p>
            <a:pPr marL="0" indent="0">
              <a:buNone/>
            </a:pPr>
            <a:r>
              <a:rPr lang="de-DE" sz="1400" dirty="0" smtClean="0"/>
              <a:t>	0915 proposal to remove 23.502CR#2948R1	17.2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endParaRPr lang="en-US" sz="1400" dirty="0"/>
          </a:p>
          <a:p>
            <a:pPr marL="0" indent="0">
              <a:buNone/>
            </a:pPr>
            <a:r>
              <a:rPr lang="de-DE" sz="1400" dirty="0" smtClean="0"/>
              <a:t>	Incoming </a:t>
            </a:r>
            <a:r>
              <a:rPr lang="de-DE" sz="1400" dirty="0"/>
              <a:t>LS‘s from RAN (maybe keep till Monday)	20.1</a:t>
            </a:r>
            <a:br>
              <a:rPr lang="de-DE" sz="1400" dirty="0"/>
            </a:br>
            <a:r>
              <a:rPr lang="de-DE" sz="1400" dirty="0"/>
              <a:t>	1107, 1108, 1109, 1110, 1111, 1116</a:t>
            </a:r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228726"/>
            <a:ext cx="5666072" cy="5499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10m	Any Other Business</a:t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Close of Technical Meeting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If time perm</a:t>
            </a:r>
            <a:r>
              <a:rPr lang="en-US" sz="1400" dirty="0"/>
              <a:t>its:</a:t>
            </a:r>
          </a:p>
          <a:p>
            <a:pPr marL="0" indent="0">
              <a:buNone/>
            </a:pPr>
            <a:r>
              <a:rPr lang="de-DE" sz="1400" dirty="0" smtClean="0"/>
              <a:t>	</a:t>
            </a:r>
            <a:r>
              <a:rPr lang="de-DE" sz="1400" smtClean="0"/>
              <a:t>1102 Workplan			20.3</a:t>
            </a:r>
            <a:endParaRPr lang="de-DE" sz="1400" dirty="0" smtClean="0"/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0896 MCC support team report		20.7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1112 IETF Status Report			4.8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1114 3GPP TSG CT Report		4.8</a:t>
            </a:r>
            <a:endParaRPr lang="de-DE" sz="1400" dirty="0"/>
          </a:p>
        </p:txBody>
      </p:sp>
      <p:sp>
        <p:nvSpPr>
          <p:cNvPr id="6" name="Rectangle 5"/>
          <p:cNvSpPr/>
          <p:nvPr/>
        </p:nvSpPr>
        <p:spPr>
          <a:xfrm rot="734144">
            <a:off x="8323020" y="490522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https://www.3gpp.org/tohru</a:t>
            </a:r>
            <a:r>
              <a:rPr lang="en-US" u="sng" dirty="0" smtClean="0">
                <a:hlinkClick r:id="rId3"/>
              </a:rPr>
              <a:t>/</a:t>
            </a:r>
            <a:endParaRPr lang="en-US" u="sng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17834</TotalTime>
  <Words>384</Words>
  <Application>Microsoft Office PowerPoint</Application>
  <PresentationFormat>Widescreen</PresentationFormat>
  <Paragraphs>143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Fri 17 Sept 2021 https://global.gotomeeting.com/join/647052269 13:00-14:00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248</cp:revision>
  <dcterms:created xsi:type="dcterms:W3CDTF">2020-11-24T12:35:48Z</dcterms:created>
  <dcterms:modified xsi:type="dcterms:W3CDTF">2021-09-17T10:39:46Z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