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60"/>
  </p:normalViewPr>
  <p:slideViewPr>
    <p:cSldViewPr snapToGrid="0">
      <p:cViewPr varScale="1">
        <p:scale>
          <a:sx n="91" d="100"/>
          <a:sy n="91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3E_Electronic_2021_06/INBOX/Revisions" TargetMode="External"/><Relationship Id="rId3" Type="http://schemas.openxmlformats.org/officeDocument/2006/relationships/hyperlink" Target="https://global.gotomeeting.com/join/934866557" TargetMode="External"/><Relationship Id="rId7" Type="http://schemas.openxmlformats.org/officeDocument/2006/relationships/hyperlink" Target="https://global.gotomeeting.com/join/935198421" TargetMode="External"/><Relationship Id="rId12" Type="http://schemas.openxmlformats.org/officeDocument/2006/relationships/hyperlink" Target="https://www.3gpp.org/ftp/tsg_sa/TSG_SA/TSGs_93E_Electronic_2021_06/INBOX" TargetMode="External"/><Relationship Id="rId2" Type="http://schemas.openxmlformats.org/officeDocument/2006/relationships/hyperlink" Target="https://global.gotomeeting.com/join/93500065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935008437" TargetMode="External"/><Relationship Id="rId11" Type="http://schemas.openxmlformats.org/officeDocument/2006/relationships/hyperlink" Target="https://www.3gpp.org/ftp/tsg_sa/TSG_SA/TSGs_93E_Electronic_2021_06/Docs" TargetMode="External"/><Relationship Id="rId5" Type="http://schemas.openxmlformats.org/officeDocument/2006/relationships/hyperlink" Target="https://attendee.gotowebinar.com/register/2396467373828423948" TargetMode="External"/><Relationship Id="rId15" Type="http://schemas.openxmlformats.org/officeDocument/2006/relationships/hyperlink" Target="https://portal.3gpp.org/#/registration?MtgId=60072" TargetMode="External"/><Relationship Id="rId10" Type="http://schemas.openxmlformats.org/officeDocument/2006/relationships/hyperlink" Target="https://www.3gpp.org/ftp/tsg_sa/TSG_SA/TSGs_93E_Electronic_2021_06/Agenda" TargetMode="External"/><Relationship Id="rId4" Type="http://schemas.openxmlformats.org/officeDocument/2006/relationships/hyperlink" Target="https://global.gotomeeting.com/join/647052269" TargetMode="External"/><Relationship Id="rId9" Type="http://schemas.openxmlformats.org/officeDocument/2006/relationships/hyperlink" Target="https://www.3gpp.org/ftp/tsg_sa/TSG_SA/TSGs_93E_Electronic_2021_06/TdocsByAgenda.htm" TargetMode="External"/><Relationship Id="rId14" Type="http://schemas.openxmlformats.org/officeDocument/2006/relationships/hyperlink" Target="https://www.3gpp.org/ftp/tsg_sa/TSG_SA/TSGs_93E_Electronic_2021_06/INBOX/Chairs_Note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47052269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SA#93-e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93-e </a:t>
            </a:r>
            <a:r>
              <a:rPr lang="en-GB" b="1" dirty="0"/>
              <a:t>(e-meeting)	</a:t>
            </a:r>
            <a:r>
              <a:rPr lang="en-GB" b="1" dirty="0" smtClean="0"/>
              <a:t>							SP-210831</a:t>
            </a:r>
            <a:endParaRPr lang="en-US" b="1" dirty="0"/>
          </a:p>
          <a:p>
            <a:r>
              <a:rPr lang="en-GB" b="1" dirty="0" smtClean="0"/>
              <a:t>15-21 September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SA#93-e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500" dirty="0"/>
              <a:t>Tuesday September 14: </a:t>
            </a:r>
            <a:r>
              <a:rPr lang="en-GB" sz="1500" u="sng" dirty="0">
                <a:hlinkClick r:id="rId2"/>
              </a:rPr>
              <a:t>https://global.gotomeeting.com/join/935000653</a:t>
            </a:r>
            <a:endParaRPr lang="en-US" sz="1500" dirty="0"/>
          </a:p>
          <a:p>
            <a:pPr lvl="0"/>
            <a:r>
              <a:rPr lang="en-US" sz="1500" dirty="0"/>
              <a:t>Wednesday September 15: </a:t>
            </a:r>
            <a:r>
              <a:rPr lang="en-GB" sz="1500" u="sng" dirty="0">
                <a:hlinkClick r:id="rId3"/>
              </a:rPr>
              <a:t>https://global.gotomeeting.com/join/934866557</a:t>
            </a:r>
            <a:endParaRPr lang="en-US" sz="1500" dirty="0"/>
          </a:p>
          <a:p>
            <a:pPr lvl="0"/>
            <a:r>
              <a:rPr lang="en-US" sz="1500" dirty="0"/>
              <a:t>Thursday September 16: </a:t>
            </a:r>
          </a:p>
          <a:p>
            <a:pPr lvl="1"/>
            <a:r>
              <a:rPr lang="en-GB" sz="1500" dirty="0"/>
              <a:t>SA plenary meeting (1</a:t>
            </a:r>
            <a:r>
              <a:rPr lang="en-GB" sz="1500" baseline="30000" dirty="0"/>
              <a:t> </a:t>
            </a:r>
            <a:r>
              <a:rPr lang="en-GB" sz="1500" dirty="0"/>
              <a:t>hour) via GoToMeeting: </a:t>
            </a:r>
            <a:r>
              <a:rPr lang="en-GB" sz="1500" u="sng" dirty="0">
                <a:hlinkClick r:id="rId4"/>
              </a:rPr>
              <a:t>https://global.gotomeeting.com/join/647052269</a:t>
            </a:r>
            <a:endParaRPr lang="en-US" sz="1500" dirty="0"/>
          </a:p>
          <a:p>
            <a:pPr lvl="1"/>
            <a:r>
              <a:rPr lang="en-GB" sz="1500" dirty="0"/>
              <a:t>Joint Session with RAN and CT, register for </a:t>
            </a:r>
            <a:r>
              <a:rPr lang="en-GB" sz="1500" dirty="0" err="1"/>
              <a:t>GoToWebinar</a:t>
            </a:r>
            <a:r>
              <a:rPr lang="en-GB" sz="1500" dirty="0"/>
              <a:t>: </a:t>
            </a:r>
            <a:r>
              <a:rPr lang="en-GB" sz="1500" dirty="0" smtClean="0"/>
              <a:t/>
            </a:r>
            <a:br>
              <a:rPr lang="en-GB" sz="1500" dirty="0" smtClean="0"/>
            </a:br>
            <a:r>
              <a:rPr lang="en-GB" sz="1500" u="sng" dirty="0" smtClean="0">
                <a:hlinkClick r:id="rId5"/>
              </a:rPr>
              <a:t>https</a:t>
            </a:r>
            <a:r>
              <a:rPr lang="en-GB" sz="1500" u="sng" dirty="0">
                <a:hlinkClick r:id="rId5"/>
              </a:rPr>
              <a:t>://attendee.gotowebinar.com/register/2396467373828423948</a:t>
            </a:r>
            <a:endParaRPr lang="en-US" sz="1500" dirty="0"/>
          </a:p>
          <a:p>
            <a:pPr lvl="0"/>
            <a:r>
              <a:rPr lang="en-US" sz="1500" dirty="0"/>
              <a:t>Friday September 17: </a:t>
            </a:r>
            <a:r>
              <a:rPr lang="en-GB" sz="1500" u="sng" dirty="0">
                <a:hlinkClick r:id="rId6"/>
              </a:rPr>
              <a:t>https://global.gotomeeting.com/join/935008437</a:t>
            </a:r>
            <a:endParaRPr lang="en-US" sz="1500" dirty="0"/>
          </a:p>
          <a:p>
            <a:pPr lvl="0"/>
            <a:r>
              <a:rPr lang="en-US" sz="1500" dirty="0"/>
              <a:t>Monday September 20: </a:t>
            </a:r>
            <a:r>
              <a:rPr lang="en-GB" sz="1500" u="sng" dirty="0">
                <a:hlinkClick r:id="rId7"/>
              </a:rPr>
              <a:t>https://global.gotomeeting.com/join/935198421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SA93e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5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www.3gpp.org/ftp/tsg_sa/TSG_SA/TSGs_93E_Electronic_2021_06/TdocsByAgenda.htm</a:t>
            </a:r>
            <a:r>
              <a:rPr lang="en-US" sz="1500" dirty="0" smtClean="0"/>
              <a:t> 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Meeting Folders and Links</a:t>
            </a:r>
            <a:endParaRPr lang="en-US" sz="15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www.3gpp.org/ftp/tsg_sa/TSG_SA/TSGs_93E_Electronic_2021_06/Agenda</a:t>
            </a:r>
            <a:r>
              <a:rPr lang="de-DE" sz="1300" dirty="0"/>
              <a:t> </a:t>
            </a:r>
            <a:r>
              <a:rPr lang="de-DE" sz="1300" dirty="0" smtClean="0"/>
              <a:t>-- </a:t>
            </a:r>
            <a:r>
              <a:rPr lang="de-DE" sz="1300" dirty="0"/>
              <a:t>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www.3gpp.org/ftp/tsg_sa/TSG_SA/TSGs_93E_Electronic_2021_06/Docs</a:t>
            </a:r>
            <a:r>
              <a:rPr lang="en-US" sz="1300" dirty="0"/>
              <a:t> </a:t>
            </a:r>
            <a:r>
              <a:rPr lang="en-US" sz="1300" dirty="0" smtClean="0"/>
              <a:t>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www.3gpp.org/ftp/tsg_sa/TSG_SA/TSGs_93E_Electronic_2021_06/INBOX</a:t>
            </a:r>
            <a:r>
              <a:rPr lang="en-US" sz="1300" dirty="0"/>
              <a:t> </a:t>
            </a:r>
            <a:r>
              <a:rPr lang="en-US" sz="1300" dirty="0" smtClean="0"/>
              <a:t>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www.3gpp.org/ftp/tsg_sa/TSG_SA/TSGs_93E_Electronic_2021_06/INBOX/Revisions</a:t>
            </a:r>
            <a:r>
              <a:rPr lang="en-US" sz="1300" dirty="0"/>
              <a:t> </a:t>
            </a:r>
            <a:r>
              <a:rPr lang="en-US" sz="1300" dirty="0" smtClean="0"/>
              <a:t>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www.3gpp.org/ftp/tsg_sa/TSG_SA/TSGs_93E_Electronic_2021_06/INBOX/Chairs_Notes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 smtClean="0">
                <a:hlinkClick r:id="rId15"/>
              </a:rPr>
              <a:t>https://portal.3gpp.org/#/registration?MtgId=60072</a:t>
            </a:r>
            <a:r>
              <a:rPr lang="en-US" sz="1400" dirty="0" smtClean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September 14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September 15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20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Tuesday September 14 (3 hours)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Welcome speech, approval of agenda, general issues (10min)</a:t>
            </a:r>
          </a:p>
          <a:p>
            <a:pPr lvl="1"/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LSin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for action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Release planning: Rel-18 Timeline (discussion part 1)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Documents indicated for early consideration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Block Note/Approval of BA-Group 1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Reporting from SA WG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Chairs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Wednesday September 15 (2 hours)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Issues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arising from new/revised Work/Study Items 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Documents indicated for early consideration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Release Planning: Rel-18 Timeline (discussion part 2, conclusion)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Rel-18 Study/Work Items &amp; Prioritization 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Block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Note/Approval of BA-Group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2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Thursday September 16 (1 hour + 1 hour joint session)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Still open items that have not been treated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Already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available revisions &amp; outgoing LS’s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Issues arising from ongoing e-mail discussions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Block Note/Approval of BA-Group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3, 4 and 5 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Joint Session with RAN &amp; CT (separate invitation)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September 17 (2 hours)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Monday September 20 (2 hours)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SA#93-e GTM </a:t>
            </a:r>
            <a:r>
              <a:rPr lang="en-US" dirty="0" smtClean="0"/>
              <a:t>Fri 17 </a:t>
            </a:r>
            <a:r>
              <a:rPr lang="en-US" dirty="0" smtClean="0"/>
              <a:t>Sept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global.gotomeeting.com/join/647052269</a:t>
            </a:r>
            <a:r>
              <a:rPr lang="en-US" sz="1600" dirty="0" smtClean="0"/>
              <a:t> 13:00-14:00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228726"/>
            <a:ext cx="5949377" cy="54993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 smtClean="0"/>
              <a:t>~Time	Item				Agenda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110m</a:t>
            </a:r>
            <a:r>
              <a:rPr lang="en-US" sz="1400" dirty="0"/>
              <a:t>	</a:t>
            </a:r>
            <a:r>
              <a:rPr lang="en-US" sz="1400" dirty="0" smtClean="0"/>
              <a:t>1103 – </a:t>
            </a:r>
            <a:r>
              <a:rPr lang="en-US" sz="1400" dirty="0" err="1" smtClean="0"/>
              <a:t>LSout</a:t>
            </a:r>
            <a:r>
              <a:rPr lang="en-US" sz="1400" dirty="0" smtClean="0"/>
              <a:t> Inclusive Lang / further comments	2.2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1106 – </a:t>
            </a:r>
            <a:r>
              <a:rPr lang="en-US" sz="1400" dirty="0" err="1" smtClean="0"/>
              <a:t>LSout</a:t>
            </a:r>
            <a:r>
              <a:rPr lang="en-US" sz="1400" dirty="0" smtClean="0"/>
              <a:t> Energy </a:t>
            </a:r>
            <a:r>
              <a:rPr lang="en-US" sz="1400" dirty="0" err="1" smtClean="0"/>
              <a:t>Efficency</a:t>
            </a:r>
            <a:r>
              <a:rPr lang="en-US" sz="1400" dirty="0" smtClean="0"/>
              <a:t>		2.2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0832 – endorse Rel-18 Timeline / SA part	5.4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All SA2 Rel-18 S/WIs – </a:t>
            </a:r>
            <a:r>
              <a:rPr lang="en-US" sz="1400" i="1" dirty="0" smtClean="0"/>
              <a:t>proposal to note all</a:t>
            </a:r>
            <a:r>
              <a:rPr lang="en-US" sz="1400" dirty="0" smtClean="0"/>
              <a:t>	6.4/6.5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0924 </a:t>
            </a:r>
            <a:r>
              <a:rPr lang="de-DE" sz="1400" dirty="0" smtClean="0"/>
              <a:t>– SA2 TS 23.548 Edge Computing 	6.8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0833 – Guidance to SA2 (Rel-18 work in Q4)	7.4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0834 – List of R18 S/WIs (revision needed)	7.4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1005, 1007 – CRs Paging			17.2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1104 (CRP 925) NSAC			17.2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1013 (CRP 938) NSAC			17.2</a:t>
            </a:r>
          </a:p>
          <a:p>
            <a:pPr marL="0" indent="0">
              <a:buNone/>
            </a:pPr>
            <a:r>
              <a:rPr lang="de-DE" sz="1400" dirty="0" smtClean="0"/>
              <a:t>	0915 proposal to remove 23.502CR#2948R1	17.2</a:t>
            </a:r>
            <a:endParaRPr lang="de-DE" sz="1400" dirty="0" smtClean="0"/>
          </a:p>
          <a:p>
            <a:pPr marL="0" indent="0">
              <a:buNone/>
            </a:pPr>
            <a:r>
              <a:rPr lang="de-DE" sz="1400" dirty="0"/>
              <a:t>	</a:t>
            </a:r>
            <a:endParaRPr lang="en-US" sz="1400" dirty="0"/>
          </a:p>
          <a:p>
            <a:pPr marL="0" indent="0">
              <a:buNone/>
            </a:pPr>
            <a:r>
              <a:rPr lang="de-DE" sz="1400" dirty="0" smtClean="0"/>
              <a:t>	Incoming </a:t>
            </a:r>
            <a:r>
              <a:rPr lang="de-DE" sz="1400" dirty="0"/>
              <a:t>LS‘s from RAN (maybe keep till Monday)	20.1</a:t>
            </a:r>
            <a:br>
              <a:rPr lang="de-DE" sz="1400" dirty="0"/>
            </a:br>
            <a:r>
              <a:rPr lang="de-DE" sz="1400" dirty="0"/>
              <a:t>	1107, 1108, 1109, 1110, 1111, 1116</a:t>
            </a:r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228726"/>
            <a:ext cx="5666072" cy="54993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/>
              <a:t>~Time	Item				Agenda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10m	Any Other Business</a:t>
            </a:r>
            <a:br>
              <a:rPr lang="en-US" sz="1400" dirty="0" smtClean="0"/>
            </a:b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	Close of Technical Meeting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If time perm</a:t>
            </a:r>
            <a:r>
              <a:rPr lang="en-US" sz="1400" dirty="0"/>
              <a:t>its:</a:t>
            </a:r>
          </a:p>
          <a:p>
            <a:pPr marL="0" indent="0">
              <a:buNone/>
            </a:pPr>
            <a:r>
              <a:rPr lang="de-DE" sz="1400" dirty="0" smtClean="0"/>
              <a:t>	</a:t>
            </a:r>
            <a:r>
              <a:rPr lang="de-DE" sz="1400" smtClean="0"/>
              <a:t>1102 Workplan			20.3</a:t>
            </a:r>
            <a:endParaRPr lang="de-DE" sz="1400" dirty="0" smtClean="0"/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0896 MCC support team report		20.7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1112 IETF Status Report			4.8</a:t>
            </a:r>
          </a:p>
          <a:p>
            <a:pPr marL="0" indent="0">
              <a:buNone/>
            </a:pPr>
            <a:r>
              <a:rPr lang="de-DE" sz="1400" dirty="0"/>
              <a:t>	</a:t>
            </a:r>
            <a:r>
              <a:rPr lang="de-DE" sz="1400" dirty="0" smtClean="0"/>
              <a:t>1114 3GPP TSG CT Report		4.8</a:t>
            </a:r>
            <a:endParaRPr lang="de-DE" sz="1400" dirty="0"/>
          </a:p>
        </p:txBody>
      </p:sp>
      <p:sp>
        <p:nvSpPr>
          <p:cNvPr id="6" name="Rectangle 5"/>
          <p:cNvSpPr/>
          <p:nvPr/>
        </p:nvSpPr>
        <p:spPr>
          <a:xfrm rot="734144">
            <a:off x="8323020" y="490522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https://www.3gpp.org/tohru</a:t>
            </a:r>
            <a:r>
              <a:rPr lang="en-US" u="sng" dirty="0" smtClean="0">
                <a:hlinkClick r:id="rId3"/>
              </a:rPr>
              <a:t>/</a:t>
            </a:r>
            <a:endParaRPr lang="en-US" u="sng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17834</TotalTime>
  <Words>384</Words>
  <Application>Microsoft Office PowerPoint</Application>
  <PresentationFormat>Widescreen</PresentationFormat>
  <Paragraphs>142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TSG SA#93-e  GoToMeeting Sessions  Agenda &amp; Details</vt:lpstr>
      <vt:lpstr>SA#93-e GTM Cheat Sheet</vt:lpstr>
      <vt:lpstr>GTM Sessions Agenda Overview</vt:lpstr>
      <vt:lpstr>SA#93-e GTM Fri 17 Sept 2021 https://global.gotomeeting.com/join/647052269 13:00-14:00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247</cp:revision>
  <dcterms:created xsi:type="dcterms:W3CDTF">2020-11-24T12:35:48Z</dcterms:created>
  <dcterms:modified xsi:type="dcterms:W3CDTF">2021-09-17T10:35:48Z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1631181329</vt:lpwstr>
  </property>
</Properties>
</file>