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41" r:id="rId5"/>
    <p:sldId id="367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00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48" autoAdjust="0"/>
    <p:restoredTop sz="96512" autoAdjust="0"/>
  </p:normalViewPr>
  <p:slideViewPr>
    <p:cSldViewPr snapToGrid="0">
      <p:cViewPr varScale="1">
        <p:scale>
          <a:sx n="131" d="100"/>
          <a:sy n="131" d="100"/>
        </p:scale>
        <p:origin x="248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TSG#106 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Madrid, Spain, Dec 10 – 13,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SP-241980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430" y="1789949"/>
            <a:ext cx="11373853" cy="2852737"/>
          </a:xfrm>
        </p:spPr>
        <p:txBody>
          <a:bodyPr/>
          <a:lstStyle/>
          <a:p>
            <a:pPr eaLnBrk="1" hangingPunct="1"/>
            <a:r>
              <a:rPr lang="en-GB" altLang="zh-CN" sz="4800" dirty="0"/>
              <a:t>Way forward proposal on </a:t>
            </a:r>
            <a:br>
              <a:rPr lang="en-GB" altLang="zh-CN" sz="4800" dirty="0"/>
            </a:br>
            <a:r>
              <a:rPr lang="en-GB" altLang="zh-CN" sz="4800" dirty="0"/>
              <a:t>Architecture support of Ambient IoT</a:t>
            </a:r>
            <a:br>
              <a:rPr lang="en-GB" altLang="zh-CN" sz="4800" dirty="0"/>
            </a:br>
            <a:endParaRPr lang="en-GB" altLang="en-US" sz="4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AF4A90-77C1-4689-91C9-B86B7FCA0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>
                <a:solidFill>
                  <a:srgbClr val="FF0000"/>
                </a:solidFill>
              </a:rPr>
              <a:t>R19 Ambient IoT scope and workplan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8EC7E9-A02C-445C-B491-0CDF1FCFC3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5906" y="1738480"/>
            <a:ext cx="10515600" cy="4876504"/>
          </a:xfrm>
        </p:spPr>
        <p:txBody>
          <a:bodyPr/>
          <a:lstStyle/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R19 work scope aligns with RAN approved Rel-19 work item(</a:t>
            </a:r>
            <a:r>
              <a:rPr lang="en-US" altLang="zh-CN" sz="1800" dirty="0"/>
              <a:t>RP-243326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)</a:t>
            </a: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Stick to Rel-19 Stage 3 and ASN.1/</a:t>
            </a:r>
            <a:r>
              <a:rPr kumimoji="1" lang="en-US" altLang="zh-CN" sz="1800" dirty="0" err="1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OpenAPI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 freeze time, no impact to the timeline of Rel-20. </a:t>
            </a: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Endorse SA2 Rel-19 work item (SP-241979) – SA2 is expected to bring a WID with necessary updates to the objectives for approval in TSG#107</a:t>
            </a:r>
            <a:endParaRPr kumimoji="1" lang="en-US" altLang="zh-CN" sz="10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SA3 study shall focus to specify appropriate security features for device 1 and D1T1 with direct and indirect interface options.</a:t>
            </a: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Check point in TSG#107 on SA3 study conclusions and further SA2 progress</a:t>
            </a: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SA5 is expected to bring the related work item (including charging) for approval in TSG#107</a:t>
            </a: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 ask SA3 and SA2 to finalize, in Q1 2025, the conclusions for the Ambient IoT work with the focus on device 1 and D1T1, in particular:</a:t>
            </a:r>
          </a:p>
          <a:p>
            <a:pPr lvl="1"/>
            <a:r>
              <a:rPr kumimoji="1"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Appropriate security requirements and features </a:t>
            </a:r>
            <a:r>
              <a:rPr lang="en-US" altLang="zh-CN" sz="1400" dirty="0"/>
              <a:t>(SA3).</a:t>
            </a:r>
            <a:endParaRPr lang="zh-CN" altLang="zh-CN" sz="1400" dirty="0"/>
          </a:p>
          <a:p>
            <a:pPr lvl="1"/>
            <a:r>
              <a:rPr lang="en-GB" altLang="zh-CN" sz="1400" dirty="0"/>
              <a:t>Whether and how to support enabling temporarily disabled </a:t>
            </a:r>
            <a:r>
              <a:rPr lang="en-GB" altLang="zh-CN" sz="1400" dirty="0" err="1"/>
              <a:t>AIoT</a:t>
            </a:r>
            <a:r>
              <a:rPr lang="en-GB" altLang="zh-CN" sz="1400" dirty="0"/>
              <a:t> devices (SA2)</a:t>
            </a:r>
          </a:p>
          <a:p>
            <a:pPr lvl="1"/>
            <a:r>
              <a:rPr lang="en-GB" altLang="zh-CN" sz="1400" dirty="0"/>
              <a:t>Temporary ID or not (SA3)</a:t>
            </a:r>
          </a:p>
          <a:p>
            <a:pPr lvl="1"/>
            <a:r>
              <a:rPr lang="en-GB" altLang="zh-CN" sz="1400" dirty="0"/>
              <a:t>The entity to store the static and dynamic information, and usage for the stored information (SA2)</a:t>
            </a:r>
          </a:p>
          <a:p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SA ask to SA2 stabilize the overall architecture for </a:t>
            </a:r>
            <a:r>
              <a:rPr kumimoji="1" lang="en-US" altLang="zh-CN" sz="1800" dirty="0" err="1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AIoT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 device 1 and D1T1, and if TUs allow, to proceed in 2025 Q1 with PCRs for a new TS and draft CRs on the already concluded aspects.</a:t>
            </a:r>
            <a:endParaRPr kumimoji="1" lang="en-US" altLang="zh-CN" sz="16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40940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  <ds:schemaRef ds:uri="280d8efa-eff2-4910-88d2-79ca146720c4"/>
    <ds:schemaRef ds:uri="679a257e-872f-4c98-9e8a-0a9c104f72c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10695</TotalTime>
  <Words>252</Words>
  <Application>Microsoft Macintosh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Arial </vt:lpstr>
      <vt:lpstr>Calibri</vt:lpstr>
      <vt:lpstr>Calibri Light</vt:lpstr>
      <vt:lpstr>Times New Roman</vt:lpstr>
      <vt:lpstr>Office Theme</vt:lpstr>
      <vt:lpstr>Way forward proposal on  Architecture support of Ambient IoT </vt:lpstr>
      <vt:lpstr>R19 Ambient IoT scope and workplan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v6</cp:lastModifiedBy>
  <cp:revision>757</cp:revision>
  <dcterms:created xsi:type="dcterms:W3CDTF">2010-02-05T13:52:04Z</dcterms:created>
  <dcterms:modified xsi:type="dcterms:W3CDTF">2024-12-13T10:34:26Z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