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200" y="36514"/>
            <a:ext cx="47058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Aft>
                <a:spcPts val="900"/>
              </a:spcAft>
              <a:tabLst>
                <a:tab pos="936000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TSG SA Meeting SA#106	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Aft>
                <a:spcPts val="900"/>
              </a:spcAft>
              <a:tabLst>
                <a:tab pos="6120130" algn="r"/>
              </a:tabLst>
            </a:pPr>
            <a:r>
              <a:rPr lang="en-GB" sz="12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10 - 13 December, 2024, Madrid, Spain</a:t>
            </a:r>
            <a:endParaRPr lang="en-GB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4588" y="102638"/>
            <a:ext cx="1289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SP-23xxxx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5319</TotalTime>
  <Words>17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23.304_CR0458R2_(Rel-19)_5G_ProSe_Ph3_LaeYoung_Corr</cp:lastModifiedBy>
  <cp:revision>600</cp:revision>
  <dcterms:created xsi:type="dcterms:W3CDTF">2010-02-05T13:52:04Z</dcterms:created>
  <dcterms:modified xsi:type="dcterms:W3CDTF">2024-09-19T08:17:40Z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