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0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SP-241913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SP-241912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681964"/>
              </p:ext>
            </p:extLst>
          </p:nvPr>
        </p:nvGraphicFramePr>
        <p:xfrm>
          <a:off x="1048731" y="1449792"/>
          <a:ext cx="9851156" cy="3448476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270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Core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Miscellaneous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4690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599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 to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ePDG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for voice over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WiFi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in 5GC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2977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for Emergency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98761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71787" y="1433719"/>
            <a:ext cx="10114420" cy="485146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target maximum number of Rel-20 5GA SIDs to 7. 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topics may result on one or more SIDs.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SP-241912 should serves as a starting point for the moderated discussion on the candidate topics (as shown in slide#2) and can be updated during the process.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 in Q1 2025 will be candidate for moderated discussion during Q2 2025.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  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>
              <a:spcBef>
                <a:spcPts val="1200"/>
              </a:spcBef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1797</TotalTime>
  <Words>428</Words>
  <Application>Microsoft Office PowerPoint</Application>
  <PresentationFormat>Widescreen</PresentationFormat>
  <Paragraphs>51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108</cp:revision>
  <dcterms:created xsi:type="dcterms:W3CDTF">2008-08-30T09:32:10Z</dcterms:created>
  <dcterms:modified xsi:type="dcterms:W3CDTF">2024-12-11T11:18:26Z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