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1140" r:id="rId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5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36" y="52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12/3/2024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12/3/2024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#106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10 – 13 Dec 2024, Madrid, Spain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7" y="324483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SP-241830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SP-24xxxx</a:t>
            </a:r>
            <a:r>
              <a:rPr lang="en-GB" altLang="de-DE" sz="1200" dirty="0">
                <a:solidFill>
                  <a:schemeClr val="bg1"/>
                </a:solidFill>
              </a:rPr>
              <a:t>: TSG SA#106, </a:t>
            </a:r>
            <a:r>
              <a:rPr lang="en-US" altLang="de-DE" sz="1200" dirty="0">
                <a:solidFill>
                  <a:schemeClr val="bg1"/>
                </a:solidFill>
              </a:rPr>
              <a:t>10 – 13 Dec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NTT DOCOMO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819509" y="1575657"/>
            <a:ext cx="1050697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NTT DOCOMO’s view for </a:t>
            </a:r>
          </a:p>
          <a:p>
            <a:pPr algn="ctr">
              <a:defRPr/>
            </a:pPr>
            <a:r>
              <a:rPr lang="en-US" sz="4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the completion date for the 6G study item</a:t>
            </a:r>
            <a:br>
              <a:rPr lang="en-GB" sz="28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8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de-DE" b="1" dirty="0"/>
              <a:t>NTT DOCOMO’s view</a:t>
            </a:r>
            <a:endParaRPr lang="de-DE" altLang="de-DE" b="1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25828" y="4572003"/>
            <a:ext cx="10590440" cy="1630384"/>
          </a:xfrm>
        </p:spPr>
        <p:txBody>
          <a:bodyPr/>
          <a:lstStyle/>
          <a:p>
            <a:pPr marL="0" indent="0" algn="l">
              <a:buNone/>
            </a:pPr>
            <a:r>
              <a:rPr lang="en-US" sz="2400" dirty="0">
                <a:solidFill>
                  <a:srgbClr val="374151"/>
                </a:solidFill>
                <a:latin typeface="Söhne"/>
              </a:rPr>
              <a:t>The completion date of Rel-20 SA2 SI is left to be decided whether it’s December 2026 or March 2027.</a:t>
            </a:r>
          </a:p>
          <a:p>
            <a:pPr marL="0" indent="0" algn="l">
              <a:buNone/>
            </a:pPr>
            <a:r>
              <a:rPr lang="en-US" sz="2400" dirty="0">
                <a:solidFill>
                  <a:srgbClr val="374151"/>
                </a:solidFill>
                <a:latin typeface="Söhne"/>
              </a:rPr>
              <a:t>Considering the timing of Rel-21 ASN.1/Open API completion and the timing of the 6G SA2 SID approval</a:t>
            </a:r>
            <a:r>
              <a:rPr lang="en-US" sz="2400" dirty="0">
                <a:latin typeface="Söhne"/>
              </a:rPr>
              <a:t>, </a:t>
            </a:r>
            <a:r>
              <a:rPr lang="en-US" sz="2400" b="1" dirty="0">
                <a:latin typeface="Söhne"/>
              </a:rPr>
              <a:t>it is proposed to take </a:t>
            </a:r>
            <a:r>
              <a:rPr lang="en-US" sz="2400" b="1" dirty="0">
                <a:solidFill>
                  <a:srgbClr val="FF0000"/>
                </a:solidFill>
                <a:latin typeface="Söhne"/>
              </a:rPr>
              <a:t>December 2026 </a:t>
            </a:r>
            <a:r>
              <a:rPr lang="en-US" sz="2400" b="1" dirty="0">
                <a:latin typeface="Söhne"/>
              </a:rPr>
              <a:t>as the target date.</a:t>
            </a:r>
            <a:endParaRPr lang="en-US" sz="2400" dirty="0">
              <a:latin typeface="Söhne"/>
            </a:endParaRPr>
          </a:p>
          <a:p>
            <a:pPr algn="l">
              <a:buFont typeface="+mj-lt"/>
              <a:buAutoNum type="arabicPeriod"/>
            </a:pPr>
            <a:endParaRPr lang="en-US" sz="2400" dirty="0">
              <a:solidFill>
                <a:srgbClr val="374151"/>
              </a:solidFill>
              <a:latin typeface="Söhne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B9B8BDB-0700-3D50-A18D-BD3562FC0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6" y="1401372"/>
            <a:ext cx="11088779" cy="287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56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Company>3GPP</Company>
  <MMClips>0</MMClips>
  <HiddenSlides>0</HiddenSlides>
  <LinksUpToDate>false</LinksUpToDate>
  <Notes>1</Notes>
  <Paragraphs>7</Paragraphs>
  <PresentationFormat>ワイド画面</PresentationFormat>
  <ScaleCrop>false</ScaleCrop>
  <Slides>2</Slides>
  <SharedDoc>false</SharedDoc>
  <HyperlinksChanged>false</HyperlinksChanged>
  <AppVersion>16.0000</AppVersion>
  <Words>73</Words>
  <TotalTime>0</TotalTime>
  <Application>Microsoft Office PowerPoint</Application>
  <Templat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Scrase</dc:creator>
  <dcterms:modified xsi:type="dcterms:W3CDTF">2024-12-03T02:53:18Z</dcterms:modified>
  <dc:description>© 2009  All rights reserved</dc:description>
  <cp:keywords>CTPClassification=CTP_NT</cp:keywords>
  <dc:title>Presentation title</dc:title>
  <cp:lastModifiedBy>NTT DOCOMO_r6</cp:lastModifiedBy>
  <dcterms:created xsi:type="dcterms:W3CDTF">2008-08-30T09:32:10Z</dcterms:created>
  <cp:revision>115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TPClassification">
    <vt:lpwstr>CTP_NT</vt:lpwstr>
  </property>
  <property fmtid="{D5CDD505-2E9C-101B-9397-08002B2CF9AE}" pid="3" name="CTP_BU">
    <vt:lpwstr>NA</vt:lpwstr>
  </property>
  <property fmtid="{D5CDD505-2E9C-101B-9397-08002B2CF9AE}" pid="4" name="CTP_IDSID">
    <vt:lpwstr>NA</vt:lpwstr>
  </property>
  <property fmtid="{D5CDD505-2E9C-101B-9397-08002B2CF9AE}" pid="5" name="CTP_TimeStamp">
    <vt:lpwstr>2020-06-24 16:05:50Z</vt:lpwstr>
  </property>
  <property fmtid="{D5CDD505-2E9C-101B-9397-08002B2CF9AE}" pid="6" name="CTP_WWID">
    <vt:lpwstr>NA</vt:lpwstr>
  </property>
  <property fmtid="{D5CDD505-2E9C-101B-9397-08002B2CF9AE}" pid="7" name="TitusGUID">
    <vt:lpwstr>d71424e4-2b5e-4ef9-a35e-e093f5c635c8</vt:lpwstr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_readonly">
    <vt:lpwstr/>
  </property>
  <property fmtid="{D5CDD505-2E9C-101B-9397-08002B2CF9AE}" pid="11" name="sflag">
    <vt:lpwstr>1559122847</vt:lpwstr>
  </property>
</Properties>
</file>