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1175" r:id="rId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FFA7A7"/>
    <a:srgbClr val="0066FF"/>
    <a:srgbClr val="FA7100"/>
    <a:srgbClr val="92D050"/>
    <a:srgbClr val="C5C5C5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82" d="100"/>
          <a:sy n="82" d="100"/>
        </p:scale>
        <p:origin x="114" y="59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565B14EE-4169-4FA5-BDA3-6E72F12EA793}"/>
    <pc:docChg chg="delSld modSld">
      <pc:chgData name="Wanshi Chen" userId="3a7dbef4-3474-47c6-9897-007f5734efb0" providerId="ADAL" clId="{565B14EE-4169-4FA5-BDA3-6E72F12EA793}" dt="2024-09-10T05:57:32.995" v="652" actId="6549"/>
      <pc:docMkLst>
        <pc:docMk/>
      </pc:docMkLst>
      <pc:sldChg chg="modSp mod">
        <pc:chgData name="Wanshi Chen" userId="3a7dbef4-3474-47c6-9897-007f5734efb0" providerId="ADAL" clId="{565B14EE-4169-4FA5-BDA3-6E72F12EA793}" dt="2024-09-10T05:38:38.365" v="480" actId="20577"/>
        <pc:sldMkLst>
          <pc:docMk/>
          <pc:sldMk cId="399343419" sldId="434"/>
        </pc:sldMkLst>
        <pc:spChg chg="mod">
          <ac:chgData name="Wanshi Chen" userId="3a7dbef4-3474-47c6-9897-007f5734efb0" providerId="ADAL" clId="{565B14EE-4169-4FA5-BDA3-6E72F12EA793}" dt="2024-09-10T05:38:38.365" v="480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565B14EE-4169-4FA5-BDA3-6E72F12EA793}" dt="2024-09-10T05:32:12.947" v="93" actId="13926"/>
          <ac:spMkLst>
            <pc:docMk/>
            <pc:sldMk cId="399343419" sldId="434"/>
            <ac:spMk id="4" creationId="{3E251EBF-85AC-CB29-B672-FAB0BB12DF00}"/>
          </ac:spMkLst>
        </pc:spChg>
      </pc:sldChg>
      <pc:sldChg chg="modSp mod">
        <pc:chgData name="Wanshi Chen" userId="3a7dbef4-3474-47c6-9897-007f5734efb0" providerId="ADAL" clId="{565B14EE-4169-4FA5-BDA3-6E72F12EA793}" dt="2024-09-10T05:57:32.995" v="652" actId="6549"/>
        <pc:sldMkLst>
          <pc:docMk/>
          <pc:sldMk cId="1924638679" sldId="1175"/>
        </pc:sldMkLst>
        <pc:spChg chg="mod">
          <ac:chgData name="Wanshi Chen" userId="3a7dbef4-3474-47c6-9897-007f5734efb0" providerId="ADAL" clId="{565B14EE-4169-4FA5-BDA3-6E72F12EA793}" dt="2024-09-10T05:32:23.015" v="103" actId="20577"/>
          <ac:spMkLst>
            <pc:docMk/>
            <pc:sldMk cId="1924638679" sldId="1175"/>
            <ac:spMk id="2" creationId="{12DD0395-6E2A-4D67-A1A6-3A5C1DB567C4}"/>
          </ac:spMkLst>
        </pc:spChg>
        <pc:spChg chg="mod">
          <ac:chgData name="Wanshi Chen" userId="3a7dbef4-3474-47c6-9897-007f5734efb0" providerId="ADAL" clId="{565B14EE-4169-4FA5-BDA3-6E72F12EA793}" dt="2024-09-10T05:57:32.995" v="652" actId="6549"/>
          <ac:spMkLst>
            <pc:docMk/>
            <pc:sldMk cId="1924638679" sldId="117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565B14EE-4169-4FA5-BDA3-6E72F12EA793}" dt="2024-09-10T05:36:02.172" v="465" actId="47"/>
        <pc:sldMkLst>
          <pc:docMk/>
          <pc:sldMk cId="778121727" sldId="1200"/>
        </pc:sldMkLst>
      </pc:sldChg>
      <pc:sldChg chg="del">
        <pc:chgData name="Wanshi Chen" userId="3a7dbef4-3474-47c6-9897-007f5734efb0" providerId="ADAL" clId="{565B14EE-4169-4FA5-BDA3-6E72F12EA793}" dt="2024-09-10T05:36:04.204" v="466" actId="47"/>
        <pc:sldMkLst>
          <pc:docMk/>
          <pc:sldMk cId="838190624" sldId="1202"/>
        </pc:sldMkLst>
      </pc:sldChg>
    </pc:docChg>
  </pc:docChgLst>
  <pc:docChgLst>
    <pc:chgData name="Wanshi Chen" userId="3a7dbef4-3474-47c6-9897-007f5734efb0" providerId="ADAL" clId="{74F7D818-FDEB-493B-8BE4-C1C8D4E4C1BF}"/>
    <pc:docChg chg="custSel delSld modSld">
      <pc:chgData name="Wanshi Chen" userId="3a7dbef4-3474-47c6-9897-007f5734efb0" providerId="ADAL" clId="{74F7D818-FDEB-493B-8BE4-C1C8D4E4C1BF}" dt="2024-06-17T03:01:25.519" v="526" actId="6549"/>
      <pc:docMkLst>
        <pc:docMk/>
      </pc:docMkLst>
      <pc:sldChg chg="modSp mod">
        <pc:chgData name="Wanshi Chen" userId="3a7dbef4-3474-47c6-9897-007f5734efb0" providerId="ADAL" clId="{74F7D818-FDEB-493B-8BE4-C1C8D4E4C1BF}" dt="2024-06-13T15:16:22.502" v="10" actId="13926"/>
        <pc:sldMkLst>
          <pc:docMk/>
          <pc:sldMk cId="399343419" sldId="434"/>
        </pc:sldMkLst>
        <pc:spChg chg="mod">
          <ac:chgData name="Wanshi Chen" userId="3a7dbef4-3474-47c6-9897-007f5734efb0" providerId="ADAL" clId="{74F7D818-FDEB-493B-8BE4-C1C8D4E4C1BF}" dt="2024-06-13T15:16:22.502" v="10" actId="13926"/>
          <ac:spMkLst>
            <pc:docMk/>
            <pc:sldMk cId="399343419" sldId="434"/>
            <ac:spMk id="4" creationId="{3E251EBF-85AC-CB29-B672-FAB0BB12DF00}"/>
          </ac:spMkLst>
        </pc:spChg>
      </pc:sldChg>
      <pc:sldChg chg="del">
        <pc:chgData name="Wanshi Chen" userId="3a7dbef4-3474-47c6-9897-007f5734efb0" providerId="ADAL" clId="{74F7D818-FDEB-493B-8BE4-C1C8D4E4C1BF}" dt="2024-06-10T16:16:04.080" v="1" actId="47"/>
        <pc:sldMkLst>
          <pc:docMk/>
          <pc:sldMk cId="4214525790" sldId="1113"/>
        </pc:sldMkLst>
      </pc:sldChg>
      <pc:sldChg chg="del">
        <pc:chgData name="Wanshi Chen" userId="3a7dbef4-3474-47c6-9897-007f5734efb0" providerId="ADAL" clId="{74F7D818-FDEB-493B-8BE4-C1C8D4E4C1BF}" dt="2024-06-10T16:16:03.606" v="0" actId="47"/>
        <pc:sldMkLst>
          <pc:docMk/>
          <pc:sldMk cId="1064337417" sldId="1120"/>
        </pc:sldMkLst>
      </pc:sldChg>
      <pc:sldChg chg="modSp mod">
        <pc:chgData name="Wanshi Chen" userId="3a7dbef4-3474-47c6-9897-007f5734efb0" providerId="ADAL" clId="{74F7D818-FDEB-493B-8BE4-C1C8D4E4C1BF}" dt="2024-06-17T03:01:25.519" v="526" actId="6549"/>
        <pc:sldMkLst>
          <pc:docMk/>
          <pc:sldMk cId="1924638679" sldId="1175"/>
        </pc:sldMkLst>
        <pc:spChg chg="mod">
          <ac:chgData name="Wanshi Chen" userId="3a7dbef4-3474-47c6-9897-007f5734efb0" providerId="ADAL" clId="{74F7D818-FDEB-493B-8BE4-C1C8D4E4C1BF}" dt="2024-06-17T03:01:25.519" v="526" actId="6549"/>
          <ac:spMkLst>
            <pc:docMk/>
            <pc:sldMk cId="1924638679" sldId="117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74F7D818-FDEB-493B-8BE4-C1C8D4E4C1BF}" dt="2024-06-17T02:55:55.108" v="438" actId="47"/>
        <pc:sldMkLst>
          <pc:docMk/>
          <pc:sldMk cId="3274798584" sldId="1201"/>
        </pc:sldMkLst>
      </pc:sldChg>
    </pc:docChg>
  </pc:docChgLst>
  <pc:docChgLst>
    <pc:chgData name="Wanshi Chen" userId="3a7dbef4-3474-47c6-9897-007f5734efb0" providerId="ADAL" clId="{302D37C2-D68A-4238-8F5C-D0CCF3EB918E}"/>
    <pc:docChg chg="modSld">
      <pc:chgData name="Wanshi Chen" userId="3a7dbef4-3474-47c6-9897-007f5734efb0" providerId="ADAL" clId="{302D37C2-D68A-4238-8F5C-D0CCF3EB918E}" dt="2024-11-21T21:36:16.113" v="18" actId="20577"/>
      <pc:docMkLst>
        <pc:docMk/>
      </pc:docMkLst>
      <pc:sldChg chg="modSp mod">
        <pc:chgData name="Wanshi Chen" userId="3a7dbef4-3474-47c6-9897-007f5734efb0" providerId="ADAL" clId="{302D37C2-D68A-4238-8F5C-D0CCF3EB918E}" dt="2024-11-21T21:36:16.113" v="18" actId="20577"/>
        <pc:sldMkLst>
          <pc:docMk/>
          <pc:sldMk cId="1924638679" sldId="1175"/>
        </pc:sldMkLst>
        <pc:spChg chg="mod">
          <ac:chgData name="Wanshi Chen" userId="3a7dbef4-3474-47c6-9897-007f5734efb0" providerId="ADAL" clId="{302D37C2-D68A-4238-8F5C-D0CCF3EB918E}" dt="2024-11-21T21:36:16.113" v="18" actId="20577"/>
          <ac:spMkLst>
            <pc:docMk/>
            <pc:sldMk cId="1924638679" sldId="1175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CD6EFB90-D1C3-448E-B624-677C1BB03A5C}"/>
    <pc:docChg chg="undo custSel modSld">
      <pc:chgData name="Wanshi Chen" userId="3a7dbef4-3474-47c6-9897-007f5734efb0" providerId="ADAL" clId="{CD6EFB90-D1C3-448E-B624-677C1BB03A5C}" dt="2024-10-29T18:08:33.874" v="1293" actId="20577"/>
      <pc:docMkLst>
        <pc:docMk/>
      </pc:docMkLst>
      <pc:sldChg chg="modSp mod">
        <pc:chgData name="Wanshi Chen" userId="3a7dbef4-3474-47c6-9897-007f5734efb0" providerId="ADAL" clId="{CD6EFB90-D1C3-448E-B624-677C1BB03A5C}" dt="2024-10-29T17:25:16.015" v="1199" actId="20577"/>
        <pc:sldMkLst>
          <pc:docMk/>
          <pc:sldMk cId="399343419" sldId="434"/>
        </pc:sldMkLst>
        <pc:spChg chg="mod">
          <ac:chgData name="Wanshi Chen" userId="3a7dbef4-3474-47c6-9897-007f5734efb0" providerId="ADAL" clId="{CD6EFB90-D1C3-448E-B624-677C1BB03A5C}" dt="2024-10-29T17:04:25.285" v="41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CD6EFB90-D1C3-448E-B624-677C1BB03A5C}" dt="2024-10-29T17:25:16.015" v="1199" actId="20577"/>
          <ac:spMkLst>
            <pc:docMk/>
            <pc:sldMk cId="399343419" sldId="434"/>
            <ac:spMk id="3" creationId="{D0131E32-5769-4333-B8D6-800B757A4D6C}"/>
          </ac:spMkLst>
        </pc:spChg>
        <pc:spChg chg="mod">
          <ac:chgData name="Wanshi Chen" userId="3a7dbef4-3474-47c6-9897-007f5734efb0" providerId="ADAL" clId="{CD6EFB90-D1C3-448E-B624-677C1BB03A5C}" dt="2024-10-29T17:04:11.765" v="14" actId="20577"/>
          <ac:spMkLst>
            <pc:docMk/>
            <pc:sldMk cId="399343419" sldId="434"/>
            <ac:spMk id="4" creationId="{3E251EBF-85AC-CB29-B672-FAB0BB12DF00}"/>
          </ac:spMkLst>
        </pc:spChg>
      </pc:sldChg>
      <pc:sldChg chg="delSp modSp mod">
        <pc:chgData name="Wanshi Chen" userId="3a7dbef4-3474-47c6-9897-007f5734efb0" providerId="ADAL" clId="{CD6EFB90-D1C3-448E-B624-677C1BB03A5C}" dt="2024-10-29T18:08:33.874" v="1293" actId="20577"/>
        <pc:sldMkLst>
          <pc:docMk/>
          <pc:sldMk cId="1924638679" sldId="1175"/>
        </pc:sldMkLst>
        <pc:spChg chg="mod">
          <ac:chgData name="Wanshi Chen" userId="3a7dbef4-3474-47c6-9897-007f5734efb0" providerId="ADAL" clId="{CD6EFB90-D1C3-448E-B624-677C1BB03A5C}" dt="2024-10-29T17:11:09.181" v="109" actId="14100"/>
          <ac:spMkLst>
            <pc:docMk/>
            <pc:sldMk cId="1924638679" sldId="1175"/>
            <ac:spMk id="2" creationId="{12DD0395-6E2A-4D67-A1A6-3A5C1DB567C4}"/>
          </ac:spMkLst>
        </pc:spChg>
        <pc:spChg chg="mod">
          <ac:chgData name="Wanshi Chen" userId="3a7dbef4-3474-47c6-9897-007f5734efb0" providerId="ADAL" clId="{CD6EFB90-D1C3-448E-B624-677C1BB03A5C}" dt="2024-10-29T18:08:33.874" v="1293" actId="20577"/>
          <ac:spMkLst>
            <pc:docMk/>
            <pc:sldMk cId="1924638679" sldId="1175"/>
            <ac:spMk id="3" creationId="{85903BC0-EB37-4C3E-8DD6-27F0E6CA817C}"/>
          </ac:spMkLst>
        </pc:spChg>
        <pc:spChg chg="del">
          <ac:chgData name="Wanshi Chen" userId="3a7dbef4-3474-47c6-9897-007f5734efb0" providerId="ADAL" clId="{CD6EFB90-D1C3-448E-B624-677C1BB03A5C}" dt="2024-10-29T17:25:48.792" v="1200" actId="478"/>
          <ac:spMkLst>
            <pc:docMk/>
            <pc:sldMk cId="1924638679" sldId="1175"/>
            <ac:spMk id="5" creationId="{17A56521-8CE7-EEF9-3DB9-DA4EDA0C3A0B}"/>
          </ac:spMkLst>
        </pc:spChg>
      </pc:sldChg>
    </pc:docChg>
  </pc:docChgLst>
  <pc:docChgLst>
    <pc:chgData name="Wanshi Chen" userId="3a7dbef4-3474-47c6-9897-007f5734efb0" providerId="ADAL" clId="{A86C6C5A-C403-4C94-800E-6407332CADC8}"/>
    <pc:docChg chg="modSld">
      <pc:chgData name="Wanshi Chen" userId="3a7dbef4-3474-47c6-9897-007f5734efb0" providerId="ADAL" clId="{A86C6C5A-C403-4C94-800E-6407332CADC8}" dt="2024-11-18T18:12:14.833" v="81" actId="207"/>
      <pc:docMkLst>
        <pc:docMk/>
      </pc:docMkLst>
      <pc:sldChg chg="modSp mod">
        <pc:chgData name="Wanshi Chen" userId="3a7dbef4-3474-47c6-9897-007f5734efb0" providerId="ADAL" clId="{A86C6C5A-C403-4C94-800E-6407332CADC8}" dt="2024-11-18T12:35:28.092" v="26" actId="20577"/>
        <pc:sldMkLst>
          <pc:docMk/>
          <pc:sldMk cId="399343419" sldId="434"/>
        </pc:sldMkLst>
        <pc:spChg chg="mod">
          <ac:chgData name="Wanshi Chen" userId="3a7dbef4-3474-47c6-9897-007f5734efb0" providerId="ADAL" clId="{A86C6C5A-C403-4C94-800E-6407332CADC8}" dt="2024-11-18T12:35:28.092" v="26" actId="20577"/>
          <ac:spMkLst>
            <pc:docMk/>
            <pc:sldMk cId="399343419" sldId="434"/>
            <ac:spMk id="3" creationId="{D0131E32-5769-4333-B8D6-800B757A4D6C}"/>
          </ac:spMkLst>
        </pc:spChg>
      </pc:sldChg>
      <pc:sldChg chg="modSp mod">
        <pc:chgData name="Wanshi Chen" userId="3a7dbef4-3474-47c6-9897-007f5734efb0" providerId="ADAL" clId="{A86C6C5A-C403-4C94-800E-6407332CADC8}" dt="2024-11-18T18:12:14.833" v="81" actId="207"/>
        <pc:sldMkLst>
          <pc:docMk/>
          <pc:sldMk cId="1924638679" sldId="1175"/>
        </pc:sldMkLst>
        <pc:spChg chg="mod">
          <ac:chgData name="Wanshi Chen" userId="3a7dbef4-3474-47c6-9897-007f5734efb0" providerId="ADAL" clId="{A86C6C5A-C403-4C94-800E-6407332CADC8}" dt="2024-11-18T18:12:14.833" v="81" actId="207"/>
          <ac:spMkLst>
            <pc:docMk/>
            <pc:sldMk cId="1924638679" sldId="1175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469" y="2915157"/>
            <a:ext cx="12746197" cy="1470025"/>
          </a:xfrm>
        </p:spPr>
        <p:txBody>
          <a:bodyPr/>
          <a:lstStyle/>
          <a:p>
            <a:r>
              <a:rPr lang="en-US" sz="4800" dirty="0"/>
              <a:t>3GPP O-RAN Workshop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0046" y="4692978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[TSG RAN Chair, TSG SA Chair]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251EBF-85AC-CB29-B672-FAB0BB12DF00}"/>
              </a:ext>
            </a:extLst>
          </p:cNvPr>
          <p:cNvSpPr txBox="1"/>
          <p:nvPr/>
        </p:nvSpPr>
        <p:spPr>
          <a:xfrm>
            <a:off x="13198448" y="1430955"/>
            <a:ext cx="1318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TSG SA#106</a:t>
            </a:r>
          </a:p>
          <a:p>
            <a:r>
              <a:rPr lang="en-US" b="1" dirty="0"/>
              <a:t>SP-241734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0588" y="160237"/>
            <a:ext cx="8541315" cy="702730"/>
          </a:xfrm>
        </p:spPr>
        <p:txBody>
          <a:bodyPr/>
          <a:lstStyle/>
          <a:p>
            <a:r>
              <a:rPr lang="en-US" dirty="0"/>
              <a:t>Proposed 3GPP O-RAN Workshop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954043"/>
            <a:ext cx="13825476" cy="4830233"/>
          </a:xfrm>
        </p:spPr>
        <p:txBody>
          <a:bodyPr/>
          <a:lstStyle/>
          <a:p>
            <a:r>
              <a:rPr lang="en-US" sz="2800" dirty="0"/>
              <a:t>Dates: April 24 – 25 (Thursday – Friday)</a:t>
            </a:r>
          </a:p>
          <a:p>
            <a:r>
              <a:rPr lang="en-US" sz="2800" dirty="0"/>
              <a:t>Location: ETSI HQ in Sophia Antipolis </a:t>
            </a:r>
          </a:p>
          <a:p>
            <a:r>
              <a:rPr lang="en-US" sz="2800" dirty="0"/>
              <a:t>Goals</a:t>
            </a:r>
          </a:p>
          <a:p>
            <a:pPr lvl="1"/>
            <a:r>
              <a:rPr lang="en-US" sz="2269" dirty="0"/>
              <a:t>To share high-level information of 3GPP (e.g., 3GPP structure, 6G schedule, and planned studies (plenary level and working group level), and O-RAN</a:t>
            </a:r>
          </a:p>
          <a:p>
            <a:pPr lvl="1"/>
            <a:r>
              <a:rPr lang="en-US" sz="2269" dirty="0"/>
              <a:t>To invite contributions regarding interaction and collaboration between 3GPP and O-RAN, including detailed areas (e.g., fronthaul, SMO, RIC, etc.) and time planning</a:t>
            </a:r>
          </a:p>
          <a:p>
            <a:pPr lvl="1"/>
            <a:r>
              <a:rPr lang="en-US" sz="2269" dirty="0"/>
              <a:t>To establish a high-level understanding of the work split between 3GPP and O-RAN</a:t>
            </a:r>
            <a:r>
              <a:rPr lang="en-US" sz="2269"/>
              <a:t>, future </a:t>
            </a:r>
            <a:r>
              <a:rPr lang="en-US" sz="2269" dirty="0"/>
              <a:t>cooperations (e.g., work plannings, means of cooperations, etc.), etc., in order to avoid any fragmentation or conflict </a:t>
            </a:r>
          </a:p>
          <a:p>
            <a:r>
              <a:rPr lang="en-US" sz="2800" dirty="0"/>
              <a:t>Detailed agenda and workshop logistics are to be shared later</a:t>
            </a:r>
          </a:p>
        </p:txBody>
      </p:sp>
    </p:spTree>
    <p:extLst>
      <p:ext uri="{BB962C8B-B14F-4D97-AF65-F5344CB8AC3E}">
        <p14:creationId xmlns:p14="http://schemas.microsoft.com/office/powerpoint/2010/main" val="19246386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74727</TotalTime>
  <Words>153</Words>
  <Application>Microsoft Office PowerPoint</Application>
  <PresentationFormat>Custom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3GPP O-RAN Workshop</vt:lpstr>
      <vt:lpstr>Proposed 3GPP O-RAN Workshop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Jain, Puneet</cp:lastModifiedBy>
  <cp:revision>740</cp:revision>
  <dcterms:created xsi:type="dcterms:W3CDTF">2018-05-24T11:49:12Z</dcterms:created>
  <dcterms:modified xsi:type="dcterms:W3CDTF">2024-12-02T03:54:02Z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