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4" r:id="rId7"/>
    <p:sldId id="36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9" d="100"/>
          <a:sy n="109" d="100"/>
        </p:scale>
        <p:origin x="522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&lt;Title&gt;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/>
              <a:t>&lt;name&gt;</a:t>
            </a:r>
          </a:p>
          <a:p>
            <a:pPr marL="0" indent="0" eaLnBrk="1" hangingPunct="1">
              <a:buFontTx/>
              <a:buNone/>
            </a:pPr>
            <a:r>
              <a:rPr lang="en-GB" altLang="en-US"/>
              <a:t>&lt;3GPP Role, Company name&gt;</a:t>
            </a:r>
          </a:p>
          <a:p>
            <a:pPr marL="0" indent="0" eaLnBrk="1" hangingPunct="1">
              <a:buFontTx/>
              <a:buNone/>
            </a:pPr>
            <a:endParaRPr lang="en-GB" altLang="en-US"/>
          </a:p>
        </p:txBody>
      </p:sp>
      <p:sp>
        <p:nvSpPr>
          <p:cNvPr id="2" name="Text Box 14">
            <a:extLst>
              <a:ext uri="{FF2B5EF4-FFF2-40B4-BE49-F238E27FC236}">
                <a16:creationId xmlns:a16="http://schemas.microsoft.com/office/drawing/2014/main" id="{A456E9B3-2689-78A4-2632-986759160D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50" y="36513"/>
            <a:ext cx="9734550" cy="76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hangingPunct="0">
              <a:spcAft>
                <a:spcPts val="900"/>
              </a:spcAft>
              <a:tabLst>
                <a:tab pos="6120130" algn="r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TSG SA Meeting #SP-105				</a:t>
            </a:r>
            <a:r>
              <a:rPr lang="en-GB" sz="1800" b="1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SP-24xxxx</a:t>
            </a:r>
            <a:endParaRPr lang="en-GB" sz="18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  <a:tabLst>
                <a:tab pos="6120130" algn="r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10 – 13 September 2024, Melbourne, Australia</a:t>
            </a: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5317</TotalTime>
  <Words>35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&lt;Title&gt;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Maurice Pope</cp:lastModifiedBy>
  <cp:revision>601</cp:revision>
  <dcterms:created xsi:type="dcterms:W3CDTF">2010-02-05T13:52:04Z</dcterms:created>
  <dcterms:modified xsi:type="dcterms:W3CDTF">2024-08-08T12:09:13Z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