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3" r:id="rId6"/>
    <p:sldId id="364" r:id="rId7"/>
    <p:sldId id="365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147" autoAdjust="0"/>
    <p:restoredTop sz="94558" autoAdjust="0"/>
  </p:normalViewPr>
  <p:slideViewPr>
    <p:cSldViewPr snapToGrid="0">
      <p:cViewPr varScale="1">
        <p:scale>
          <a:sx n="121" d="100"/>
          <a:sy n="121" d="100"/>
        </p:scale>
        <p:origin x="1280" y="1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sz="4400" dirty="0"/>
              <a:t>Position statement on the integration of energy Information into charging system</a:t>
            </a:r>
            <a:br>
              <a:rPr lang="en-GB" altLang="en-US" sz="4400" dirty="0"/>
            </a:br>
            <a:endParaRPr lang="en-GB" altLang="en-US" sz="44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Manmeet Bhangu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Rakuten Mobile, China Mobile, Orange 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  <p:sp>
        <p:nvSpPr>
          <p:cNvPr id="2" name="Text Box 14">
            <a:extLst>
              <a:ext uri="{FF2B5EF4-FFF2-40B4-BE49-F238E27FC236}">
                <a16:creationId xmlns:a16="http://schemas.microsoft.com/office/drawing/2014/main" id="{A456E9B3-2689-78A4-2632-986759160D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350" y="36513"/>
            <a:ext cx="9734550" cy="76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hangingPunct="0">
              <a:spcAft>
                <a:spcPts val="900"/>
              </a:spcAft>
              <a:tabLst>
                <a:tab pos="6120130" algn="r"/>
              </a:tabLs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TSG SA Meeting #SP-105				</a:t>
            </a:r>
            <a:r>
              <a:rPr lang="en-GB" sz="1800" b="1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SP-241324</a:t>
            </a:r>
            <a:endParaRPr lang="en-GB" sz="18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  <a:tabLst>
                <a:tab pos="6120130" algn="r"/>
              </a:tabLs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10 – 13 September 2024, Melbourne, Australia</a:t>
            </a:r>
            <a:endParaRPr lang="en-GB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  <a:p>
            <a:r>
              <a:rPr lang="en-US" altLang="en-US" dirty="0"/>
              <a:t>In S2#164, </a:t>
            </a:r>
            <a:r>
              <a:rPr lang="en-GB" dirty="0">
                <a:effectLst/>
                <a:ea typeface="Arial" panose="020B0604020202020204" pitchFamily="34" charset="0"/>
              </a:rPr>
              <a:t>S2-2408351</a:t>
            </a:r>
            <a:r>
              <a:rPr lang="en-IN" dirty="0">
                <a:effectLst/>
              </a:rPr>
              <a:t> was approved subject to confirmation of the working agreement. </a:t>
            </a:r>
          </a:p>
          <a:p>
            <a:r>
              <a:rPr lang="en-IN" altLang="en-US" dirty="0"/>
              <a:t>This working agreement is now being questioned and challenged in   SA#105</a:t>
            </a:r>
          </a:p>
          <a:p>
            <a:r>
              <a:rPr lang="en-IN" altLang="en-US" dirty="0"/>
              <a:t>Recent SA2 discussions saw proposals from some companies to link energy consumption information to the charging system.</a:t>
            </a: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altLang="en-US" dirty="0"/>
              <a:t>We as an operator have strong concerns to this approach for several reasons:</a:t>
            </a:r>
          </a:p>
          <a:p>
            <a:pPr lvl="1"/>
            <a:r>
              <a:rPr lang="en-IN" altLang="en-US" sz="2000" dirty="0"/>
              <a:t>Charging system is not designed for this kind of function.</a:t>
            </a:r>
          </a:p>
          <a:p>
            <a:pPr lvl="1"/>
            <a:r>
              <a:rPr lang="en-IN" altLang="en-US" sz="2000" dirty="0"/>
              <a:t>This would require the charging system to interact with and control aspects of the 5G control plane.</a:t>
            </a:r>
          </a:p>
          <a:p>
            <a:pPr lvl="1"/>
            <a:r>
              <a:rPr lang="en-IN" altLang="en-US" sz="2000" dirty="0"/>
              <a:t>Charging system is managed by SA5 while the control plane is handled by by SA2.</a:t>
            </a:r>
          </a:p>
          <a:p>
            <a:pPr lvl="1"/>
            <a:r>
              <a:rPr lang="en-IN" altLang="en-US" sz="2000" dirty="0"/>
              <a:t>The energy related information is statistical average and not “real” time, and we do not find it acceptable for the charging system to manage this imprecise information.</a:t>
            </a:r>
          </a:p>
          <a:p>
            <a:pPr lvl="1"/>
            <a:r>
              <a:rPr lang="en-IN" altLang="en-US" sz="2000" dirty="0"/>
              <a:t>Using the charging system for the first KI#1 of TR 23.700-66 will affect solutions conclusions for KI#2 and KI#3, which is unacceptable to us. </a:t>
            </a: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  <a:p>
            <a:endParaRPr lang="en-US" altLang="en-US" dirty="0"/>
          </a:p>
          <a:p>
            <a:r>
              <a:rPr lang="en-US" altLang="en-US" dirty="0"/>
              <a:t>As an operator we are strongly oppose the charging system being involved in energy information calculations.</a:t>
            </a:r>
          </a:p>
          <a:p>
            <a:pPr marL="0" indent="0">
              <a:buNone/>
            </a:pPr>
            <a:endParaRPr lang="en-US" altLang="en-US" dirty="0"/>
          </a:p>
          <a:p>
            <a:r>
              <a:rPr lang="en-US" altLang="zh-CN" sz="2800" dirty="0">
                <a:latin typeface="Calibri" panose="020F0502020204030204" pitchFamily="34" charset="0"/>
                <a:cs typeface="Calibri" panose="020F0502020204030204" pitchFamily="34" charset="0"/>
              </a:rPr>
              <a:t>This information should not be integrated into the charging system.</a:t>
            </a: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5375</TotalTime>
  <Words>239</Words>
  <Application>Microsoft Macintosh PowerPoint</Application>
  <PresentationFormat>Widescreen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Position statement on the integration of energy Information into charging system </vt:lpstr>
      <vt:lpstr>Outline</vt:lpstr>
      <vt:lpstr>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manmeet bhangu 4</cp:lastModifiedBy>
  <cp:revision>612</cp:revision>
  <dcterms:created xsi:type="dcterms:W3CDTF">2010-02-05T13:52:04Z</dcterms:created>
  <dcterms:modified xsi:type="dcterms:W3CDTF">2024-09-03T10:45:42Z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