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41" r:id="rId3"/>
    <p:sldId id="742" r:id="rId4"/>
    <p:sldId id="743" r:id="rId5"/>
    <p:sldId id="745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E9EDF4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93BA0D-DD0F-4EB9-A7F8-42569E3641A1}" v="2" dt="2024-08-29T17:11:06.77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70" autoAdjust="0"/>
    <p:restoredTop sz="96654" autoAdjust="0"/>
  </p:normalViewPr>
  <p:slideViewPr>
    <p:cSldViewPr snapToGrid="0">
      <p:cViewPr varScale="1">
        <p:scale>
          <a:sx n="111" d="100"/>
          <a:sy n="111" d="100"/>
        </p:scale>
        <p:origin x="1740" y="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ssio Casati (Nokia)" userId="6f050b0a-bf61-49f1-93be-076af52cf2e7" providerId="ADAL" clId="{1E6E81FD-5321-45F1-8864-C6BCD44F734D}"/>
    <pc:docChg chg="undo custSel addSld delSld modSld">
      <pc:chgData name="Alessio Casati (Nokia)" userId="6f050b0a-bf61-49f1-93be-076af52cf2e7" providerId="ADAL" clId="{1E6E81FD-5321-45F1-8864-C6BCD44F734D}" dt="2024-06-25T11:41:52.037" v="777" actId="20577"/>
      <pc:docMkLst>
        <pc:docMk/>
      </pc:docMkLst>
      <pc:sldChg chg="del">
        <pc:chgData name="Alessio Casati (Nokia)" userId="6f050b0a-bf61-49f1-93be-076af52cf2e7" providerId="ADAL" clId="{1E6E81FD-5321-45F1-8864-C6BCD44F734D}" dt="2024-06-25T10:02:50.100" v="0" actId="47"/>
        <pc:sldMkLst>
          <pc:docMk/>
          <pc:sldMk cId="0" sldId="303"/>
        </pc:sldMkLst>
      </pc:sldChg>
      <pc:sldChg chg="del">
        <pc:chgData name="Alessio Casati (Nokia)" userId="6f050b0a-bf61-49f1-93be-076af52cf2e7" providerId="ADAL" clId="{1E6E81FD-5321-45F1-8864-C6BCD44F734D}" dt="2024-06-25T10:02:50.100" v="0" actId="47"/>
        <pc:sldMkLst>
          <pc:docMk/>
          <pc:sldMk cId="1075593885" sldId="727"/>
        </pc:sldMkLst>
      </pc:sldChg>
      <pc:sldChg chg="modSp mod">
        <pc:chgData name="Alessio Casati (Nokia)" userId="6f050b0a-bf61-49f1-93be-076af52cf2e7" providerId="ADAL" clId="{1E6E81FD-5321-45F1-8864-C6BCD44F734D}" dt="2024-06-25T11:41:00.488" v="767" actId="1036"/>
        <pc:sldMkLst>
          <pc:docMk/>
          <pc:sldMk cId="1975283566" sldId="728"/>
        </pc:sldMkLst>
        <pc:spChg chg="mod">
          <ac:chgData name="Alessio Casati (Nokia)" userId="6f050b0a-bf61-49f1-93be-076af52cf2e7" providerId="ADAL" clId="{1E6E81FD-5321-45F1-8864-C6BCD44F734D}" dt="2024-06-25T11:40:52.660" v="738" actId="5793"/>
          <ac:spMkLst>
            <pc:docMk/>
            <pc:sldMk cId="1975283566" sldId="728"/>
            <ac:spMk id="3" creationId="{087E6EB2-2C94-46E3-93E8-DE084A51B37D}"/>
          </ac:spMkLst>
        </pc:spChg>
        <pc:graphicFrameChg chg="modGraphic">
          <ac:chgData name="Alessio Casati (Nokia)" userId="6f050b0a-bf61-49f1-93be-076af52cf2e7" providerId="ADAL" clId="{1E6E81FD-5321-45F1-8864-C6BCD44F734D}" dt="2024-06-25T11:39:12.547" v="708" actId="14734"/>
          <ac:graphicFrameMkLst>
            <pc:docMk/>
            <pc:sldMk cId="1975283566" sldId="728"/>
            <ac:graphicFrameMk id="4" creationId="{3B107CB6-51B6-4AD5-9D93-10AF66B00E69}"/>
          </ac:graphicFrameMkLst>
        </pc:graphicFrameChg>
        <pc:graphicFrameChg chg="mod modGraphic">
          <ac:chgData name="Alessio Casati (Nokia)" userId="6f050b0a-bf61-49f1-93be-076af52cf2e7" providerId="ADAL" clId="{1E6E81FD-5321-45F1-8864-C6BCD44F734D}" dt="2024-06-25T11:41:00.488" v="767" actId="1036"/>
          <ac:graphicFrameMkLst>
            <pc:docMk/>
            <pc:sldMk cId="1975283566" sldId="728"/>
            <ac:graphicFrameMk id="6" creationId="{84308488-0413-4A4E-8902-0C643E27C612}"/>
          </ac:graphicFrameMkLst>
        </pc:graphicFrameChg>
      </pc:sldChg>
      <pc:sldChg chg="modSp new mod">
        <pc:chgData name="Alessio Casati (Nokia)" userId="6f050b0a-bf61-49f1-93be-076af52cf2e7" providerId="ADAL" clId="{1E6E81FD-5321-45F1-8864-C6BCD44F734D}" dt="2024-06-25T11:41:52.037" v="777" actId="20577"/>
        <pc:sldMkLst>
          <pc:docMk/>
          <pc:sldMk cId="2476682188" sldId="729"/>
        </pc:sldMkLst>
        <pc:spChg chg="mod">
          <ac:chgData name="Alessio Casati (Nokia)" userId="6f050b0a-bf61-49f1-93be-076af52cf2e7" providerId="ADAL" clId="{1E6E81FD-5321-45F1-8864-C6BCD44F734D}" dt="2024-06-25T10:13:47.378" v="643" actId="20577"/>
          <ac:spMkLst>
            <pc:docMk/>
            <pc:sldMk cId="2476682188" sldId="729"/>
            <ac:spMk id="2" creationId="{48D85015-6211-6B35-3F15-A421F337584B}"/>
          </ac:spMkLst>
        </pc:spChg>
        <pc:spChg chg="mod">
          <ac:chgData name="Alessio Casati (Nokia)" userId="6f050b0a-bf61-49f1-93be-076af52cf2e7" providerId="ADAL" clId="{1E6E81FD-5321-45F1-8864-C6BCD44F734D}" dt="2024-06-25T11:41:52.037" v="777" actId="20577"/>
          <ac:spMkLst>
            <pc:docMk/>
            <pc:sldMk cId="2476682188" sldId="729"/>
            <ac:spMk id="3" creationId="{CF514FDE-72A0-CA7B-9182-AD5A2B7AA41E}"/>
          </ac:spMkLst>
        </pc:spChg>
      </pc:sldChg>
    </pc:docChg>
  </pc:docChgLst>
  <pc:docChgLst>
    <pc:chgData name="Haris Zisimopoulos" userId="b25c0fab-12cb-423d-a4aa-23cb9ecb5291" providerId="ADAL" clId="{D893BA0D-DD0F-4EB9-A7F8-42569E3641A1}"/>
    <pc:docChg chg="custSel addSld delSld modSld modMainMaster">
      <pc:chgData name="Haris Zisimopoulos" userId="b25c0fab-12cb-423d-a4aa-23cb9ecb5291" providerId="ADAL" clId="{D893BA0D-DD0F-4EB9-A7F8-42569E3641A1}" dt="2024-09-03T09:38:54.002" v="434" actId="20577"/>
      <pc:docMkLst>
        <pc:docMk/>
      </pc:docMkLst>
      <pc:sldChg chg="modSp mod">
        <pc:chgData name="Haris Zisimopoulos" userId="b25c0fab-12cb-423d-a4aa-23cb9ecb5291" providerId="ADAL" clId="{D893BA0D-DD0F-4EB9-A7F8-42569E3641A1}" dt="2024-09-03T09:38:54.002" v="434" actId="20577"/>
        <pc:sldMkLst>
          <pc:docMk/>
          <pc:sldMk cId="0" sldId="303"/>
        </pc:sldMkLst>
        <pc:spChg chg="mod">
          <ac:chgData name="Haris Zisimopoulos" userId="b25c0fab-12cb-423d-a4aa-23cb9ecb5291" providerId="ADAL" clId="{D893BA0D-DD0F-4EB9-A7F8-42569E3641A1}" dt="2024-09-03T09:38:54.002" v="434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Haris Zisimopoulos" userId="b25c0fab-12cb-423d-a4aa-23cb9ecb5291" providerId="ADAL" clId="{D893BA0D-DD0F-4EB9-A7F8-42569E3641A1}" dt="2024-08-29T16:56:49.555" v="7" actId="6549"/>
          <ac:spMkLst>
            <pc:docMk/>
            <pc:sldMk cId="0" sldId="303"/>
            <ac:spMk id="9219" creationId="{00000000-0000-0000-0000-000000000000}"/>
          </ac:spMkLst>
        </pc:spChg>
      </pc:sldChg>
      <pc:sldChg chg="del">
        <pc:chgData name="Haris Zisimopoulos" userId="b25c0fab-12cb-423d-a4aa-23cb9ecb5291" providerId="ADAL" clId="{D893BA0D-DD0F-4EB9-A7F8-42569E3641A1}" dt="2024-08-29T17:12:18.133" v="373" actId="47"/>
        <pc:sldMkLst>
          <pc:docMk/>
          <pc:sldMk cId="2708678694" sldId="393"/>
        </pc:sldMkLst>
      </pc:sldChg>
      <pc:sldChg chg="modSp mod">
        <pc:chgData name="Haris Zisimopoulos" userId="b25c0fab-12cb-423d-a4aa-23cb9ecb5291" providerId="ADAL" clId="{D893BA0D-DD0F-4EB9-A7F8-42569E3641A1}" dt="2024-08-30T12:31:01.002" v="374" actId="6549"/>
        <pc:sldMkLst>
          <pc:docMk/>
          <pc:sldMk cId="2554725219" sldId="741"/>
        </pc:sldMkLst>
        <pc:spChg chg="mod">
          <ac:chgData name="Haris Zisimopoulos" userId="b25c0fab-12cb-423d-a4aa-23cb9ecb5291" providerId="ADAL" clId="{D893BA0D-DD0F-4EB9-A7F8-42569E3641A1}" dt="2024-08-30T12:31:01.002" v="374" actId="6549"/>
          <ac:spMkLst>
            <pc:docMk/>
            <pc:sldMk cId="2554725219" sldId="741"/>
            <ac:spMk id="3" creationId="{BA3A52A2-88DF-B3A4-6334-78618BA07FAA}"/>
          </ac:spMkLst>
        </pc:spChg>
      </pc:sldChg>
      <pc:sldChg chg="modSp mod">
        <pc:chgData name="Haris Zisimopoulos" userId="b25c0fab-12cb-423d-a4aa-23cb9ecb5291" providerId="ADAL" clId="{D893BA0D-DD0F-4EB9-A7F8-42569E3641A1}" dt="2024-08-29T16:58:45.038" v="119" actId="20577"/>
        <pc:sldMkLst>
          <pc:docMk/>
          <pc:sldMk cId="2353931836" sldId="743"/>
        </pc:sldMkLst>
        <pc:spChg chg="mod">
          <ac:chgData name="Haris Zisimopoulos" userId="b25c0fab-12cb-423d-a4aa-23cb9ecb5291" providerId="ADAL" clId="{D893BA0D-DD0F-4EB9-A7F8-42569E3641A1}" dt="2024-08-29T16:58:45.038" v="119" actId="20577"/>
          <ac:spMkLst>
            <pc:docMk/>
            <pc:sldMk cId="2353931836" sldId="743"/>
            <ac:spMk id="3" creationId="{11F6FEC0-AC79-AED3-4C02-D5D4F637D2BC}"/>
          </ac:spMkLst>
        </pc:spChg>
      </pc:sldChg>
      <pc:sldChg chg="modSp del mod">
        <pc:chgData name="Haris Zisimopoulos" userId="b25c0fab-12cb-423d-a4aa-23cb9ecb5291" providerId="ADAL" clId="{D893BA0D-DD0F-4EB9-A7F8-42569E3641A1}" dt="2024-08-30T12:31:19.440" v="375" actId="47"/>
        <pc:sldMkLst>
          <pc:docMk/>
          <pc:sldMk cId="3019940849" sldId="744"/>
        </pc:sldMkLst>
        <pc:spChg chg="mod">
          <ac:chgData name="Haris Zisimopoulos" userId="b25c0fab-12cb-423d-a4aa-23cb9ecb5291" providerId="ADAL" clId="{D893BA0D-DD0F-4EB9-A7F8-42569E3641A1}" dt="2024-08-29T16:59:34.015" v="147" actId="20577"/>
          <ac:spMkLst>
            <pc:docMk/>
            <pc:sldMk cId="3019940849" sldId="744"/>
            <ac:spMk id="2" creationId="{6B0B3558-4D82-FFED-2BAA-467589599B4D}"/>
          </ac:spMkLst>
        </pc:spChg>
        <pc:spChg chg="mod">
          <ac:chgData name="Haris Zisimopoulos" userId="b25c0fab-12cb-423d-a4aa-23cb9ecb5291" providerId="ADAL" clId="{D893BA0D-DD0F-4EB9-A7F8-42569E3641A1}" dt="2024-08-29T17:11:45.929" v="372" actId="6549"/>
          <ac:spMkLst>
            <pc:docMk/>
            <pc:sldMk cId="3019940849" sldId="744"/>
            <ac:spMk id="3" creationId="{F4D47232-455C-4061-D733-E47D28511D55}"/>
          </ac:spMkLst>
        </pc:spChg>
      </pc:sldChg>
      <pc:sldChg chg="modSp add mod">
        <pc:chgData name="Haris Zisimopoulos" userId="b25c0fab-12cb-423d-a4aa-23cb9ecb5291" providerId="ADAL" clId="{D893BA0D-DD0F-4EB9-A7F8-42569E3641A1}" dt="2024-09-02T10:37:07.018" v="420" actId="20577"/>
        <pc:sldMkLst>
          <pc:docMk/>
          <pc:sldMk cId="3215274506" sldId="745"/>
        </pc:sldMkLst>
        <pc:spChg chg="mod">
          <ac:chgData name="Haris Zisimopoulos" userId="b25c0fab-12cb-423d-a4aa-23cb9ecb5291" providerId="ADAL" clId="{D893BA0D-DD0F-4EB9-A7F8-42569E3641A1}" dt="2024-08-29T16:59:43.352" v="156" actId="20577"/>
          <ac:spMkLst>
            <pc:docMk/>
            <pc:sldMk cId="3215274506" sldId="745"/>
            <ac:spMk id="2" creationId="{6B0B3558-4D82-FFED-2BAA-467589599B4D}"/>
          </ac:spMkLst>
        </pc:spChg>
        <pc:spChg chg="mod">
          <ac:chgData name="Haris Zisimopoulos" userId="b25c0fab-12cb-423d-a4aa-23cb9ecb5291" providerId="ADAL" clId="{D893BA0D-DD0F-4EB9-A7F8-42569E3641A1}" dt="2024-09-02T10:37:07.018" v="420" actId="20577"/>
          <ac:spMkLst>
            <pc:docMk/>
            <pc:sldMk cId="3215274506" sldId="745"/>
            <ac:spMk id="3" creationId="{F4D47232-455C-4061-D733-E47D28511D55}"/>
          </ac:spMkLst>
        </pc:spChg>
      </pc:sldChg>
      <pc:sldMasterChg chg="modSldLayout">
        <pc:chgData name="Haris Zisimopoulos" userId="b25c0fab-12cb-423d-a4aa-23cb9ecb5291" providerId="ADAL" clId="{D893BA0D-DD0F-4EB9-A7F8-42569E3641A1}" dt="2024-09-02T10:34:47.051" v="412" actId="20577"/>
        <pc:sldMasterMkLst>
          <pc:docMk/>
          <pc:sldMasterMk cId="0" sldId="2147483729"/>
        </pc:sldMasterMkLst>
        <pc:sldLayoutChg chg="modSp mod">
          <pc:chgData name="Haris Zisimopoulos" userId="b25c0fab-12cb-423d-a4aa-23cb9ecb5291" providerId="ADAL" clId="{D893BA0D-DD0F-4EB9-A7F8-42569E3641A1}" dt="2024-09-02T10:34:47.051" v="41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Haris Zisimopoulos" userId="b25c0fab-12cb-423d-a4aa-23cb9ecb5291" providerId="ADAL" clId="{D893BA0D-DD0F-4EB9-A7F8-42569E3641A1}" dt="2024-08-29T17:08:31.949" v="356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Haris Zisimopoulos" userId="b25c0fab-12cb-423d-a4aa-23cb9ecb5291" providerId="ADAL" clId="{D893BA0D-DD0F-4EB9-A7F8-42569E3641A1}" dt="2024-09-02T10:34:47.051" v="41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Juan Zhang (WRD-Beijing)" userId="6f287400-ff49-4619-9e56-815eb12ddf39" providerId="ADAL" clId="{5221BC7E-9640-498B-9042-0A13490DD1B6}"/>
    <pc:docChg chg="addSld modSld sldOrd modMainMaster">
      <pc:chgData name="Juan Zhang (WRD-Beijing)" userId="6f287400-ff49-4619-9e56-815eb12ddf39" providerId="ADAL" clId="{5221BC7E-9640-498B-9042-0A13490DD1B6}" dt="2024-07-12T08:05:53.406" v="121" actId="20577"/>
      <pc:docMkLst>
        <pc:docMk/>
      </pc:docMkLst>
      <pc:sldChg chg="modSp add mod ord modNotes">
        <pc:chgData name="Juan Zhang (WRD-Beijing)" userId="6f287400-ff49-4619-9e56-815eb12ddf39" providerId="ADAL" clId="{5221BC7E-9640-498B-9042-0A13490DD1B6}" dt="2024-07-12T08:05:53.406" v="121" actId="20577"/>
        <pc:sldMkLst>
          <pc:docMk/>
          <pc:sldMk cId="0" sldId="303"/>
        </pc:sldMkLst>
        <pc:spChg chg="mod">
          <ac:chgData name="Juan Zhang (WRD-Beijing)" userId="6f287400-ff49-4619-9e56-815eb12ddf39" providerId="ADAL" clId="{5221BC7E-9640-498B-9042-0A13490DD1B6}" dt="2024-07-12T08:05:53.406" v="121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Juan Zhang (WRD-Beijing)" userId="6f287400-ff49-4619-9e56-815eb12ddf39" providerId="ADAL" clId="{5221BC7E-9640-498B-9042-0A13490DD1B6}" dt="2024-07-12T08:05:44.934" v="113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Juan Zhang (WRD-Beijing)" userId="6f287400-ff49-4619-9e56-815eb12ddf39" providerId="ADAL" clId="{5221BC7E-9640-498B-9042-0A13490DD1B6}" dt="2024-07-12T07:58:33.681" v="1" actId="108"/>
        <pc:sldMkLst>
          <pc:docMk/>
          <pc:sldMk cId="3133189244" sldId="740"/>
        </pc:sldMkLst>
        <pc:spChg chg="mod">
          <ac:chgData name="Juan Zhang (WRD-Beijing)" userId="6f287400-ff49-4619-9e56-815eb12ddf39" providerId="ADAL" clId="{5221BC7E-9640-498B-9042-0A13490DD1B6}" dt="2024-07-12T07:58:33.681" v="1" actId="108"/>
          <ac:spMkLst>
            <pc:docMk/>
            <pc:sldMk cId="3133189244" sldId="740"/>
            <ac:spMk id="3" creationId="{B8A4C500-1B16-BC26-F4E0-6A14320AC5D9}"/>
          </ac:spMkLst>
        </pc:spChg>
      </pc:sldChg>
      <pc:sldMasterChg chg="modSp mod modSldLayout">
        <pc:chgData name="Juan Zhang (WRD-Beijing)" userId="6f287400-ff49-4619-9e56-815eb12ddf39" providerId="ADAL" clId="{5221BC7E-9640-498B-9042-0A13490DD1B6}" dt="2024-07-12T08:04:51.876" v="60" actId="20577"/>
        <pc:sldMasterMkLst>
          <pc:docMk/>
          <pc:sldMasterMk cId="0" sldId="2147483729"/>
        </pc:sldMasterMkLst>
        <pc:spChg chg="mod">
          <ac:chgData name="Juan Zhang (WRD-Beijing)" userId="6f287400-ff49-4619-9e56-815eb12ddf39" providerId="ADAL" clId="{5221BC7E-9640-498B-9042-0A13490DD1B6}" dt="2024-07-12T08:01:23.542" v="27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Juan Zhang (WRD-Beijing)" userId="6f287400-ff49-4619-9e56-815eb12ddf39" providerId="ADAL" clId="{5221BC7E-9640-498B-9042-0A13490DD1B6}" dt="2024-07-12T08:04:51.876" v="6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Juan Zhang (WRD-Beijing)" userId="6f287400-ff49-4619-9e56-815eb12ddf39" providerId="ADAL" clId="{5221BC7E-9640-498B-9042-0A13490DD1B6}" dt="2024-07-12T08:04:44.890" v="52" actId="108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Juan Zhang (WRD-Beijing)" userId="6f287400-ff49-4619-9e56-815eb12ddf39" providerId="ADAL" clId="{5221BC7E-9640-498B-9042-0A13490DD1B6}" dt="2024-07-12T08:04:51.876" v="60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Juan Zhang (WRD-Beijing)" userId="6f287400-ff49-4619-9e56-815eb12ddf39" providerId="ADAL" clId="{A3130DC3-0F12-464D-B05D-878F721E2EB8}"/>
    <pc:docChg chg="undo custSel addSld delSld modSld">
      <pc:chgData name="Juan Zhang (WRD-Beijing)" userId="6f287400-ff49-4619-9e56-815eb12ddf39" providerId="ADAL" clId="{A3130DC3-0F12-464D-B05D-878F721E2EB8}" dt="2024-07-11T01:42:52.335" v="4794" actId="20577"/>
      <pc:docMkLst>
        <pc:docMk/>
      </pc:docMkLst>
      <pc:sldChg chg="modSp mod">
        <pc:chgData name="Juan Zhang (WRD-Beijing)" userId="6f287400-ff49-4619-9e56-815eb12ddf39" providerId="ADAL" clId="{A3130DC3-0F12-464D-B05D-878F721E2EB8}" dt="2024-07-09T06:04:06.344" v="98" actId="122"/>
        <pc:sldMkLst>
          <pc:docMk/>
          <pc:sldMk cId="1975283566" sldId="728"/>
        </pc:sldMkLst>
        <pc:graphicFrameChg chg="mod modGraphic">
          <ac:chgData name="Juan Zhang (WRD-Beijing)" userId="6f287400-ff49-4619-9e56-815eb12ddf39" providerId="ADAL" clId="{A3130DC3-0F12-464D-B05D-878F721E2EB8}" dt="2024-07-09T06:04:06.344" v="98" actId="122"/>
          <ac:graphicFrameMkLst>
            <pc:docMk/>
            <pc:sldMk cId="1975283566" sldId="728"/>
            <ac:graphicFrameMk id="4" creationId="{3B107CB6-51B6-4AD5-9D93-10AF66B00E69}"/>
          </ac:graphicFrameMkLst>
        </pc:graphicFrameChg>
      </pc:sldChg>
      <pc:sldChg chg="modSp mod">
        <pc:chgData name="Juan Zhang (WRD-Beijing)" userId="6f287400-ff49-4619-9e56-815eb12ddf39" providerId="ADAL" clId="{A3130DC3-0F12-464D-B05D-878F721E2EB8}" dt="2024-07-10T12:57:17.832" v="4388" actId="122"/>
        <pc:sldMkLst>
          <pc:docMk/>
          <pc:sldMk cId="3791658087" sldId="731"/>
        </pc:sldMkLst>
        <pc:graphicFrameChg chg="mod modGraphic">
          <ac:chgData name="Juan Zhang (WRD-Beijing)" userId="6f287400-ff49-4619-9e56-815eb12ddf39" providerId="ADAL" clId="{A3130DC3-0F12-464D-B05D-878F721E2EB8}" dt="2024-07-10T12:57:17.832" v="4388" actId="122"/>
          <ac:graphicFrameMkLst>
            <pc:docMk/>
            <pc:sldMk cId="3791658087" sldId="731"/>
            <ac:graphicFrameMk id="8" creationId="{3B107CB6-51B6-4AD5-9D93-10AF66B00E69}"/>
          </ac:graphicFrameMkLst>
        </pc:graphicFrameChg>
      </pc:sldChg>
      <pc:sldChg chg="modSp mod">
        <pc:chgData name="Juan Zhang (WRD-Beijing)" userId="6f287400-ff49-4619-9e56-815eb12ddf39" providerId="ADAL" clId="{A3130DC3-0F12-464D-B05D-878F721E2EB8}" dt="2024-07-10T12:57:27.304" v="4391" actId="122"/>
        <pc:sldMkLst>
          <pc:docMk/>
          <pc:sldMk cId="1104538170" sldId="732"/>
        </pc:sldMkLst>
        <pc:spChg chg="mod">
          <ac:chgData name="Juan Zhang (WRD-Beijing)" userId="6f287400-ff49-4619-9e56-815eb12ddf39" providerId="ADAL" clId="{A3130DC3-0F12-464D-B05D-878F721E2EB8}" dt="2024-07-09T06:02:32.656" v="88" actId="20577"/>
          <ac:spMkLst>
            <pc:docMk/>
            <pc:sldMk cId="1104538170" sldId="732"/>
            <ac:spMk id="3" creationId="{087E6EB2-2C94-46E3-93E8-DE084A51B37D}"/>
          </ac:spMkLst>
        </pc:spChg>
        <pc:graphicFrameChg chg="mod modGraphic">
          <ac:chgData name="Juan Zhang (WRD-Beijing)" userId="6f287400-ff49-4619-9e56-815eb12ddf39" providerId="ADAL" clId="{A3130DC3-0F12-464D-B05D-878F721E2EB8}" dt="2024-07-10T12:57:27.304" v="4391" actId="122"/>
          <ac:graphicFrameMkLst>
            <pc:docMk/>
            <pc:sldMk cId="1104538170" sldId="732"/>
            <ac:graphicFrameMk id="8" creationId="{3B107CB6-51B6-4AD5-9D93-10AF66B00E69}"/>
          </ac:graphicFrameMkLst>
        </pc:graphicFrameChg>
      </pc:sldChg>
      <pc:sldChg chg="modSp new mod">
        <pc:chgData name="Juan Zhang (WRD-Beijing)" userId="6f287400-ff49-4619-9e56-815eb12ddf39" providerId="ADAL" clId="{A3130DC3-0F12-464D-B05D-878F721E2EB8}" dt="2024-07-10T12:25:42.303" v="3288" actId="20577"/>
        <pc:sldMkLst>
          <pc:docMk/>
          <pc:sldMk cId="1532049676" sldId="733"/>
        </pc:sldMkLst>
        <pc:spChg chg="mod">
          <ac:chgData name="Juan Zhang (WRD-Beijing)" userId="6f287400-ff49-4619-9e56-815eb12ddf39" providerId="ADAL" clId="{A3130DC3-0F12-464D-B05D-878F721E2EB8}" dt="2024-07-10T12:25:42.303" v="3288" actId="20577"/>
          <ac:spMkLst>
            <pc:docMk/>
            <pc:sldMk cId="1532049676" sldId="733"/>
            <ac:spMk id="2" creationId="{77DEA9CD-55AF-38B8-FCA9-59C7A281CB0E}"/>
          </ac:spMkLst>
        </pc:spChg>
        <pc:spChg chg="mod">
          <ac:chgData name="Juan Zhang (WRD-Beijing)" userId="6f287400-ff49-4619-9e56-815eb12ddf39" providerId="ADAL" clId="{A3130DC3-0F12-464D-B05D-878F721E2EB8}" dt="2024-07-10T12:10:26.768" v="2490" actId="20577"/>
          <ac:spMkLst>
            <pc:docMk/>
            <pc:sldMk cId="1532049676" sldId="733"/>
            <ac:spMk id="3" creationId="{A0D24562-4CEA-07AC-957C-FD790C3B2304}"/>
          </ac:spMkLst>
        </pc:spChg>
      </pc:sldChg>
      <pc:sldChg chg="addSp delSp modSp new mod">
        <pc:chgData name="Juan Zhang (WRD-Beijing)" userId="6f287400-ff49-4619-9e56-815eb12ddf39" providerId="ADAL" clId="{A3130DC3-0F12-464D-B05D-878F721E2EB8}" dt="2024-07-10T12:26:20.437" v="3297" actId="20577"/>
        <pc:sldMkLst>
          <pc:docMk/>
          <pc:sldMk cId="2959990168" sldId="734"/>
        </pc:sldMkLst>
        <pc:spChg chg="mod">
          <ac:chgData name="Juan Zhang (WRD-Beijing)" userId="6f287400-ff49-4619-9e56-815eb12ddf39" providerId="ADAL" clId="{A3130DC3-0F12-464D-B05D-878F721E2EB8}" dt="2024-07-10T12:26:20.437" v="3297" actId="20577"/>
          <ac:spMkLst>
            <pc:docMk/>
            <pc:sldMk cId="2959990168" sldId="734"/>
            <ac:spMk id="2" creationId="{CA8EAE0A-D1F2-97A6-475E-D46F674FAA31}"/>
          </ac:spMkLst>
        </pc:spChg>
        <pc:spChg chg="add del mod">
          <ac:chgData name="Juan Zhang (WRD-Beijing)" userId="6f287400-ff49-4619-9e56-815eb12ddf39" providerId="ADAL" clId="{A3130DC3-0F12-464D-B05D-878F721E2EB8}" dt="2024-07-10T12:14:47.195" v="2607" actId="20577"/>
          <ac:spMkLst>
            <pc:docMk/>
            <pc:sldMk cId="2959990168" sldId="734"/>
            <ac:spMk id="3" creationId="{A3E873EC-6212-1A7B-FD31-CD8520E8F402}"/>
          </ac:spMkLst>
        </pc:spChg>
        <pc:spChg chg="add del mod">
          <ac:chgData name="Juan Zhang (WRD-Beijing)" userId="6f287400-ff49-4619-9e56-815eb12ddf39" providerId="ADAL" clId="{A3130DC3-0F12-464D-B05D-878F721E2EB8}" dt="2024-07-10T06:25:02.764" v="1508"/>
          <ac:spMkLst>
            <pc:docMk/>
            <pc:sldMk cId="2959990168" sldId="734"/>
            <ac:spMk id="4" creationId="{B8A94413-99FF-D8C6-B614-32CCBEF879B6}"/>
          </ac:spMkLst>
        </pc:spChg>
        <pc:spChg chg="add del mod">
          <ac:chgData name="Juan Zhang (WRD-Beijing)" userId="6f287400-ff49-4619-9e56-815eb12ddf39" providerId="ADAL" clId="{A3130DC3-0F12-464D-B05D-878F721E2EB8}" dt="2024-07-10T06:25:02.763" v="1506" actId="478"/>
          <ac:spMkLst>
            <pc:docMk/>
            <pc:sldMk cId="2959990168" sldId="734"/>
            <ac:spMk id="5" creationId="{87F2608B-2D2F-40BA-AE05-8D64618E3194}"/>
          </ac:spMkLst>
        </pc:spChg>
        <pc:spChg chg="add del mod">
          <ac:chgData name="Juan Zhang (WRD-Beijing)" userId="6f287400-ff49-4619-9e56-815eb12ddf39" providerId="ADAL" clId="{A3130DC3-0F12-464D-B05D-878F721E2EB8}" dt="2024-07-10T06:27:05.892" v="1510" actId="21"/>
          <ac:spMkLst>
            <pc:docMk/>
            <pc:sldMk cId="2959990168" sldId="734"/>
            <ac:spMk id="6" creationId="{A17237B3-936E-9907-346D-DB5B4FC858E5}"/>
          </ac:spMkLst>
        </pc:spChg>
        <pc:spChg chg="add del mod">
          <ac:chgData name="Juan Zhang (WRD-Beijing)" userId="6f287400-ff49-4619-9e56-815eb12ddf39" providerId="ADAL" clId="{A3130DC3-0F12-464D-B05D-878F721E2EB8}" dt="2024-07-10T12:13:38.096" v="2515" actId="478"/>
          <ac:spMkLst>
            <pc:docMk/>
            <pc:sldMk cId="2959990168" sldId="734"/>
            <ac:spMk id="7" creationId="{F4773340-6806-82F2-0FEF-82C9B2160471}"/>
          </ac:spMkLst>
        </pc:spChg>
      </pc:sldChg>
      <pc:sldChg chg="modSp new del mod">
        <pc:chgData name="Juan Zhang (WRD-Beijing)" userId="6f287400-ff49-4619-9e56-815eb12ddf39" providerId="ADAL" clId="{A3130DC3-0F12-464D-B05D-878F721E2EB8}" dt="2024-07-10T12:49:52.828" v="4216" actId="47"/>
        <pc:sldMkLst>
          <pc:docMk/>
          <pc:sldMk cId="3300729574" sldId="735"/>
        </pc:sldMkLst>
        <pc:spChg chg="mod">
          <ac:chgData name="Juan Zhang (WRD-Beijing)" userId="6f287400-ff49-4619-9e56-815eb12ddf39" providerId="ADAL" clId="{A3130DC3-0F12-464D-B05D-878F721E2EB8}" dt="2024-07-10T09:20:39.323" v="2404" actId="20577"/>
          <ac:spMkLst>
            <pc:docMk/>
            <pc:sldMk cId="3300729574" sldId="735"/>
            <ac:spMk id="3" creationId="{A1923251-B946-9668-EA9E-FDDFABEEE340}"/>
          </ac:spMkLst>
        </pc:spChg>
      </pc:sldChg>
      <pc:sldChg chg="addSp modSp new mod">
        <pc:chgData name="Juan Zhang (WRD-Beijing)" userId="6f287400-ff49-4619-9e56-815eb12ddf39" providerId="ADAL" clId="{A3130DC3-0F12-464D-B05D-878F721E2EB8}" dt="2024-07-10T12:47:07.148" v="4105" actId="255"/>
        <pc:sldMkLst>
          <pc:docMk/>
          <pc:sldMk cId="86405142" sldId="736"/>
        </pc:sldMkLst>
        <pc:spChg chg="mod">
          <ac:chgData name="Juan Zhang (WRD-Beijing)" userId="6f287400-ff49-4619-9e56-815eb12ddf39" providerId="ADAL" clId="{A3130DC3-0F12-464D-B05D-878F721E2EB8}" dt="2024-07-10T12:26:43.586" v="3298"/>
          <ac:spMkLst>
            <pc:docMk/>
            <pc:sldMk cId="86405142" sldId="736"/>
            <ac:spMk id="2" creationId="{532E4B33-A7A6-CD18-833A-D494EAB28237}"/>
          </ac:spMkLst>
        </pc:spChg>
        <pc:spChg chg="mod">
          <ac:chgData name="Juan Zhang (WRD-Beijing)" userId="6f287400-ff49-4619-9e56-815eb12ddf39" providerId="ADAL" clId="{A3130DC3-0F12-464D-B05D-878F721E2EB8}" dt="2024-07-10T12:47:07.148" v="4105" actId="255"/>
          <ac:spMkLst>
            <pc:docMk/>
            <pc:sldMk cId="86405142" sldId="736"/>
            <ac:spMk id="3" creationId="{7B7E5C46-AAE9-7F0C-9E4F-FF1A42BAFBCF}"/>
          </ac:spMkLst>
        </pc:spChg>
        <pc:spChg chg="add mod">
          <ac:chgData name="Juan Zhang (WRD-Beijing)" userId="6f287400-ff49-4619-9e56-815eb12ddf39" providerId="ADAL" clId="{A3130DC3-0F12-464D-B05D-878F721E2EB8}" dt="2024-07-10T12:38:13.122" v="3592" actId="14100"/>
          <ac:spMkLst>
            <pc:docMk/>
            <pc:sldMk cId="86405142" sldId="736"/>
            <ac:spMk id="4" creationId="{7A0114EC-091F-CCB7-F50B-527E8B6D4E69}"/>
          </ac:spMkLst>
        </pc:spChg>
      </pc:sldChg>
      <pc:sldChg chg="modSp new del mod">
        <pc:chgData name="Juan Zhang (WRD-Beijing)" userId="6f287400-ff49-4619-9e56-815eb12ddf39" providerId="ADAL" clId="{A3130DC3-0F12-464D-B05D-878F721E2EB8}" dt="2024-07-10T12:27:08.385" v="3302" actId="47"/>
        <pc:sldMkLst>
          <pc:docMk/>
          <pc:sldMk cId="3524274837" sldId="737"/>
        </pc:sldMkLst>
        <pc:spChg chg="mod">
          <ac:chgData name="Juan Zhang (WRD-Beijing)" userId="6f287400-ff49-4619-9e56-815eb12ddf39" providerId="ADAL" clId="{A3130DC3-0F12-464D-B05D-878F721E2EB8}" dt="2024-07-10T12:15:25.262" v="2615" actId="20577"/>
          <ac:spMkLst>
            <pc:docMk/>
            <pc:sldMk cId="3524274837" sldId="737"/>
            <ac:spMk id="3" creationId="{D0DDEF81-86B4-4572-A2CF-8CA679053E9A}"/>
          </ac:spMkLst>
        </pc:spChg>
      </pc:sldChg>
      <pc:sldChg chg="modSp new del mod">
        <pc:chgData name="Juan Zhang (WRD-Beijing)" userId="6f287400-ff49-4619-9e56-815eb12ddf39" providerId="ADAL" clId="{A3130DC3-0F12-464D-B05D-878F721E2EB8}" dt="2024-07-10T12:27:52.340" v="3358" actId="47"/>
        <pc:sldMkLst>
          <pc:docMk/>
          <pc:sldMk cId="1227066909" sldId="738"/>
        </pc:sldMkLst>
        <pc:spChg chg="mod">
          <ac:chgData name="Juan Zhang (WRD-Beijing)" userId="6f287400-ff49-4619-9e56-815eb12ddf39" providerId="ADAL" clId="{A3130DC3-0F12-464D-B05D-878F721E2EB8}" dt="2024-07-10T12:26:55.977" v="3299"/>
          <ac:spMkLst>
            <pc:docMk/>
            <pc:sldMk cId="1227066909" sldId="738"/>
            <ac:spMk id="2" creationId="{E6365CCB-30A2-D3DF-779D-D85B8C9BC74A}"/>
          </ac:spMkLst>
        </pc:spChg>
        <pc:spChg chg="mod">
          <ac:chgData name="Juan Zhang (WRD-Beijing)" userId="6f287400-ff49-4619-9e56-815eb12ddf39" providerId="ADAL" clId="{A3130DC3-0F12-464D-B05D-878F721E2EB8}" dt="2024-07-10T12:27:41.948" v="3327" actId="5793"/>
          <ac:spMkLst>
            <pc:docMk/>
            <pc:sldMk cId="1227066909" sldId="738"/>
            <ac:spMk id="3" creationId="{7E379695-EDEB-D115-0D77-90F41CE574B2}"/>
          </ac:spMkLst>
        </pc:spChg>
      </pc:sldChg>
      <pc:sldChg chg="modSp new mod">
        <pc:chgData name="Juan Zhang (WRD-Beijing)" userId="6f287400-ff49-4619-9e56-815eb12ddf39" providerId="ADAL" clId="{A3130DC3-0F12-464D-B05D-878F721E2EB8}" dt="2024-07-11T01:39:41.771" v="4398"/>
        <pc:sldMkLst>
          <pc:docMk/>
          <pc:sldMk cId="3742229313" sldId="739"/>
        </pc:sldMkLst>
        <pc:spChg chg="mod">
          <ac:chgData name="Juan Zhang (WRD-Beijing)" userId="6f287400-ff49-4619-9e56-815eb12ddf39" providerId="ADAL" clId="{A3130DC3-0F12-464D-B05D-878F721E2EB8}" dt="2024-07-10T12:27:06.202" v="3301"/>
          <ac:spMkLst>
            <pc:docMk/>
            <pc:sldMk cId="3742229313" sldId="739"/>
            <ac:spMk id="2" creationId="{7815A667-E2A0-4321-7314-B578A88EE89D}"/>
          </ac:spMkLst>
        </pc:spChg>
        <pc:spChg chg="mod">
          <ac:chgData name="Juan Zhang (WRD-Beijing)" userId="6f287400-ff49-4619-9e56-815eb12ddf39" providerId="ADAL" clId="{A3130DC3-0F12-464D-B05D-878F721E2EB8}" dt="2024-07-11T01:39:41.771" v="4398"/>
          <ac:spMkLst>
            <pc:docMk/>
            <pc:sldMk cId="3742229313" sldId="739"/>
            <ac:spMk id="3" creationId="{A4C3FB15-1AA0-099B-4099-4C60729DEAB4}"/>
          </ac:spMkLst>
        </pc:spChg>
      </pc:sldChg>
      <pc:sldChg chg="modSp new mod">
        <pc:chgData name="Juan Zhang (WRD-Beijing)" userId="6f287400-ff49-4619-9e56-815eb12ddf39" providerId="ADAL" clId="{A3130DC3-0F12-464D-B05D-878F721E2EB8}" dt="2024-07-11T01:42:52.335" v="4794" actId="20577"/>
        <pc:sldMkLst>
          <pc:docMk/>
          <pc:sldMk cId="3133189244" sldId="740"/>
        </pc:sldMkLst>
        <pc:spChg chg="mod">
          <ac:chgData name="Juan Zhang (WRD-Beijing)" userId="6f287400-ff49-4619-9e56-815eb12ddf39" providerId="ADAL" clId="{A3130DC3-0F12-464D-B05D-878F721E2EB8}" dt="2024-07-10T12:50:01.673" v="4217"/>
          <ac:spMkLst>
            <pc:docMk/>
            <pc:sldMk cId="3133189244" sldId="740"/>
            <ac:spMk id="2" creationId="{241374AF-7333-C156-E5E2-92A338DE9202}"/>
          </ac:spMkLst>
        </pc:spChg>
        <pc:spChg chg="mod">
          <ac:chgData name="Juan Zhang (WRD-Beijing)" userId="6f287400-ff49-4619-9e56-815eb12ddf39" providerId="ADAL" clId="{A3130DC3-0F12-464D-B05D-878F721E2EB8}" dt="2024-07-11T01:42:52.335" v="4794" actId="20577"/>
          <ac:spMkLst>
            <pc:docMk/>
            <pc:sldMk cId="3133189244" sldId="740"/>
            <ac:spMk id="3" creationId="{B8A4C500-1B16-BC26-F4E0-6A14320AC5D9}"/>
          </ac:spMkLst>
        </pc:spChg>
      </pc:sldChg>
    </pc:docChg>
  </pc:docChgLst>
  <pc:docChgLst>
    <pc:chgData name="Juan Zhang (WRD-Beijing)" userId="6f287400-ff49-4619-9e56-815eb12ddf39" providerId="ADAL" clId="{8AB0C9E6-416C-4E3E-A752-01BAB317CDE9}"/>
    <pc:docChg chg="undo custSel addSld delSld modSld modMainMaster">
      <pc:chgData name="Juan Zhang (WRD-Beijing)" userId="6f287400-ff49-4619-9e56-815eb12ddf39" providerId="ADAL" clId="{8AB0C9E6-416C-4E3E-A752-01BAB317CDE9}" dt="2024-08-29T11:07:22.953" v="455" actId="1076"/>
      <pc:docMkLst>
        <pc:docMk/>
      </pc:docMkLst>
      <pc:sldChg chg="modSp mod">
        <pc:chgData name="Juan Zhang (WRD-Beijing)" userId="6f287400-ff49-4619-9e56-815eb12ddf39" providerId="ADAL" clId="{8AB0C9E6-416C-4E3E-A752-01BAB317CDE9}" dt="2024-08-29T11:07:22.953" v="455" actId="1076"/>
        <pc:sldMkLst>
          <pc:docMk/>
          <pc:sldMk cId="0" sldId="303"/>
        </pc:sldMkLst>
        <pc:spChg chg="mod">
          <ac:chgData name="Juan Zhang (WRD-Beijing)" userId="6f287400-ff49-4619-9e56-815eb12ddf39" providerId="ADAL" clId="{8AB0C9E6-416C-4E3E-A752-01BAB317CDE9}" dt="2024-08-29T11:07:22.953" v="455" actId="1076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Juan Zhang (WRD-Beijing)" userId="6f287400-ff49-4619-9e56-815eb12ddf39" providerId="ADAL" clId="{8AB0C9E6-416C-4E3E-A752-01BAB317CDE9}" dt="2024-08-29T11:07:20.042" v="454" actId="14100"/>
          <ac:spMkLst>
            <pc:docMk/>
            <pc:sldMk cId="0" sldId="303"/>
            <ac:spMk id="9219" creationId="{00000000-0000-0000-0000-000000000000}"/>
          </ac:spMkLst>
        </pc:spChg>
      </pc:sldChg>
      <pc:sldChg chg="modSp add del mod modTransition">
        <pc:chgData name="Juan Zhang (WRD-Beijing)" userId="6f287400-ff49-4619-9e56-815eb12ddf39" providerId="ADAL" clId="{8AB0C9E6-416C-4E3E-A752-01BAB317CDE9}" dt="2024-08-29T11:06:51.784" v="448" actId="20577"/>
        <pc:sldMkLst>
          <pc:docMk/>
          <pc:sldMk cId="2708678694" sldId="393"/>
        </pc:sldMkLst>
        <pc:spChg chg="mod">
          <ac:chgData name="Juan Zhang (WRD-Beijing)" userId="6f287400-ff49-4619-9e56-815eb12ddf39" providerId="ADAL" clId="{8AB0C9E6-416C-4E3E-A752-01BAB317CDE9}" dt="2024-08-29T11:06:51.784" v="448" actId="20577"/>
          <ac:spMkLst>
            <pc:docMk/>
            <pc:sldMk cId="2708678694" sldId="393"/>
            <ac:spMk id="3" creationId="{00000000-0000-0000-0000-000000000000}"/>
          </ac:spMkLst>
        </pc:spChg>
      </pc:sldChg>
      <pc:sldChg chg="del">
        <pc:chgData name="Juan Zhang (WRD-Beijing)" userId="6f287400-ff49-4619-9e56-815eb12ddf39" providerId="ADAL" clId="{8AB0C9E6-416C-4E3E-A752-01BAB317CDE9}" dt="2024-08-29T10:57:43.603" v="140" actId="47"/>
        <pc:sldMkLst>
          <pc:docMk/>
          <pc:sldMk cId="1975283566" sldId="728"/>
        </pc:sldMkLst>
      </pc:sldChg>
      <pc:sldChg chg="del">
        <pc:chgData name="Juan Zhang (WRD-Beijing)" userId="6f287400-ff49-4619-9e56-815eb12ddf39" providerId="ADAL" clId="{8AB0C9E6-416C-4E3E-A752-01BAB317CDE9}" dt="2024-08-29T10:57:49.415" v="141" actId="47"/>
        <pc:sldMkLst>
          <pc:docMk/>
          <pc:sldMk cId="3791658087" sldId="731"/>
        </pc:sldMkLst>
      </pc:sldChg>
      <pc:sldChg chg="del">
        <pc:chgData name="Juan Zhang (WRD-Beijing)" userId="6f287400-ff49-4619-9e56-815eb12ddf39" providerId="ADAL" clId="{8AB0C9E6-416C-4E3E-A752-01BAB317CDE9}" dt="2024-08-29T10:57:49.415" v="141" actId="47"/>
        <pc:sldMkLst>
          <pc:docMk/>
          <pc:sldMk cId="1104538170" sldId="732"/>
        </pc:sldMkLst>
      </pc:sldChg>
      <pc:sldChg chg="del">
        <pc:chgData name="Juan Zhang (WRD-Beijing)" userId="6f287400-ff49-4619-9e56-815eb12ddf39" providerId="ADAL" clId="{8AB0C9E6-416C-4E3E-A752-01BAB317CDE9}" dt="2024-08-29T10:57:49.415" v="141" actId="47"/>
        <pc:sldMkLst>
          <pc:docMk/>
          <pc:sldMk cId="1532049676" sldId="733"/>
        </pc:sldMkLst>
      </pc:sldChg>
      <pc:sldChg chg="del">
        <pc:chgData name="Juan Zhang (WRD-Beijing)" userId="6f287400-ff49-4619-9e56-815eb12ddf39" providerId="ADAL" clId="{8AB0C9E6-416C-4E3E-A752-01BAB317CDE9}" dt="2024-08-29T10:57:49.415" v="141" actId="47"/>
        <pc:sldMkLst>
          <pc:docMk/>
          <pc:sldMk cId="2959990168" sldId="734"/>
        </pc:sldMkLst>
      </pc:sldChg>
      <pc:sldChg chg="del">
        <pc:chgData name="Juan Zhang (WRD-Beijing)" userId="6f287400-ff49-4619-9e56-815eb12ddf39" providerId="ADAL" clId="{8AB0C9E6-416C-4E3E-A752-01BAB317CDE9}" dt="2024-08-29T10:57:49.415" v="141" actId="47"/>
        <pc:sldMkLst>
          <pc:docMk/>
          <pc:sldMk cId="86405142" sldId="736"/>
        </pc:sldMkLst>
      </pc:sldChg>
      <pc:sldChg chg="del">
        <pc:chgData name="Juan Zhang (WRD-Beijing)" userId="6f287400-ff49-4619-9e56-815eb12ddf39" providerId="ADAL" clId="{8AB0C9E6-416C-4E3E-A752-01BAB317CDE9}" dt="2024-08-29T10:57:49.415" v="141" actId="47"/>
        <pc:sldMkLst>
          <pc:docMk/>
          <pc:sldMk cId="3742229313" sldId="739"/>
        </pc:sldMkLst>
      </pc:sldChg>
      <pc:sldChg chg="del">
        <pc:chgData name="Juan Zhang (WRD-Beijing)" userId="6f287400-ff49-4619-9e56-815eb12ddf39" providerId="ADAL" clId="{8AB0C9E6-416C-4E3E-A752-01BAB317CDE9}" dt="2024-08-29T10:57:49.415" v="141" actId="47"/>
        <pc:sldMkLst>
          <pc:docMk/>
          <pc:sldMk cId="3133189244" sldId="740"/>
        </pc:sldMkLst>
      </pc:sldChg>
      <pc:sldChg chg="modSp new mod">
        <pc:chgData name="Juan Zhang (WRD-Beijing)" userId="6f287400-ff49-4619-9e56-815eb12ddf39" providerId="ADAL" clId="{8AB0C9E6-416C-4E3E-A752-01BAB317CDE9}" dt="2024-08-29T10:59:29.687" v="156" actId="20577"/>
        <pc:sldMkLst>
          <pc:docMk/>
          <pc:sldMk cId="2554725219" sldId="741"/>
        </pc:sldMkLst>
        <pc:spChg chg="mod">
          <ac:chgData name="Juan Zhang (WRD-Beijing)" userId="6f287400-ff49-4619-9e56-815eb12ddf39" providerId="ADAL" clId="{8AB0C9E6-416C-4E3E-A752-01BAB317CDE9}" dt="2024-08-29T10:57:59.373" v="142"/>
          <ac:spMkLst>
            <pc:docMk/>
            <pc:sldMk cId="2554725219" sldId="741"/>
            <ac:spMk id="2" creationId="{81413DC4-04FA-7731-9D0B-6B67811F1F8C}"/>
          </ac:spMkLst>
        </pc:spChg>
        <pc:spChg chg="mod">
          <ac:chgData name="Juan Zhang (WRD-Beijing)" userId="6f287400-ff49-4619-9e56-815eb12ddf39" providerId="ADAL" clId="{8AB0C9E6-416C-4E3E-A752-01BAB317CDE9}" dt="2024-08-29T10:59:29.687" v="156" actId="20577"/>
          <ac:spMkLst>
            <pc:docMk/>
            <pc:sldMk cId="2554725219" sldId="741"/>
            <ac:spMk id="3" creationId="{BA3A52A2-88DF-B3A4-6334-78618BA07FAA}"/>
          </ac:spMkLst>
        </pc:spChg>
      </pc:sldChg>
      <pc:sldChg chg="addSp delSp modSp new mod">
        <pc:chgData name="Juan Zhang (WRD-Beijing)" userId="6f287400-ff49-4619-9e56-815eb12ddf39" providerId="ADAL" clId="{8AB0C9E6-416C-4E3E-A752-01BAB317CDE9}" dt="2024-08-29T11:02:50.503" v="228" actId="255"/>
        <pc:sldMkLst>
          <pc:docMk/>
          <pc:sldMk cId="327349142" sldId="742"/>
        </pc:sldMkLst>
        <pc:spChg chg="mod">
          <ac:chgData name="Juan Zhang (WRD-Beijing)" userId="6f287400-ff49-4619-9e56-815eb12ddf39" providerId="ADAL" clId="{8AB0C9E6-416C-4E3E-A752-01BAB317CDE9}" dt="2024-08-29T11:01:00.387" v="186" actId="1076"/>
          <ac:spMkLst>
            <pc:docMk/>
            <pc:sldMk cId="327349142" sldId="742"/>
            <ac:spMk id="2" creationId="{7C23E4C9-FAC1-A83D-784E-1946C7D7987B}"/>
          </ac:spMkLst>
        </pc:spChg>
        <pc:spChg chg="mod">
          <ac:chgData name="Juan Zhang (WRD-Beijing)" userId="6f287400-ff49-4619-9e56-815eb12ddf39" providerId="ADAL" clId="{8AB0C9E6-416C-4E3E-A752-01BAB317CDE9}" dt="2024-08-29T11:02:50.503" v="228" actId="255"/>
          <ac:spMkLst>
            <pc:docMk/>
            <pc:sldMk cId="327349142" sldId="742"/>
            <ac:spMk id="3" creationId="{7239E61B-C738-4F70-7D5F-B18DA2312635}"/>
          </ac:spMkLst>
        </pc:spChg>
        <pc:spChg chg="add del mod">
          <ac:chgData name="Juan Zhang (WRD-Beijing)" userId="6f287400-ff49-4619-9e56-815eb12ddf39" providerId="ADAL" clId="{8AB0C9E6-416C-4E3E-A752-01BAB317CDE9}" dt="2024-08-29T11:00:53.400" v="183" actId="478"/>
          <ac:spMkLst>
            <pc:docMk/>
            <pc:sldMk cId="327349142" sldId="742"/>
            <ac:spMk id="4" creationId="{988B8A04-2F15-5912-C183-8088B06D3643}"/>
          </ac:spMkLst>
        </pc:spChg>
        <pc:spChg chg="add del mod">
          <ac:chgData name="Juan Zhang (WRD-Beijing)" userId="6f287400-ff49-4619-9e56-815eb12ddf39" providerId="ADAL" clId="{8AB0C9E6-416C-4E3E-A752-01BAB317CDE9}" dt="2024-08-29T11:00:55.188" v="184" actId="478"/>
          <ac:spMkLst>
            <pc:docMk/>
            <pc:sldMk cId="327349142" sldId="742"/>
            <ac:spMk id="5" creationId="{0A5FB17F-DC4F-641F-5908-FABEAACC0CF3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6" creationId="{4A3E8823-7AA3-DA4A-0A78-07D5458ACF25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7" creationId="{DF4E5BB6-363D-B57F-C45F-746F66D483C5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8" creationId="{45F9F608-2B85-3916-3860-55E50E67418F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9" creationId="{322C56FD-2E29-25FC-E607-5A3BE3FAF0B6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10" creationId="{320832AB-1150-D37F-C883-BAAD762DC311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11" creationId="{A9853216-7DA7-1941-CCD6-770E8FDC92B1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12" creationId="{C459676D-2B1A-40BA-D556-68EBB3204040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13" creationId="{4F1F4795-A3F7-BDA1-00A4-A9BC3E89219D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16" creationId="{0ADF436B-BEE3-6D3D-4172-2AAA575DF16D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17" creationId="{8A3F742A-7BBA-4BDD-B91E-7685A5CB0A39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20" creationId="{BE857326-FDBD-8890-459D-0DA3EF13F7F5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21" creationId="{C3B1CC56-F37A-072F-9BC7-589FF3EBF57A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23" creationId="{D60CD6E8-C214-C7A6-352E-D1B250E9EC92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24" creationId="{5F26497C-1396-01EC-E1A9-202708CCB64E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26" creationId="{6F490913-6DA4-8330-54D8-AFB35CBCBBB5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27" creationId="{60E8F576-6C8D-72BE-70F4-81B397D755F1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29" creationId="{98EB5E44-36B9-DC46-B40A-D6054C027C3F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30" creationId="{0A996DB9-66D8-9D8B-A51D-D70B033F37B3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32" creationId="{DE4F1406-B2A0-0C4B-B371-61DF544383CA}"/>
          </ac:spMkLst>
        </pc:spChg>
        <pc:spChg chg="add mod">
          <ac:chgData name="Juan Zhang (WRD-Beijing)" userId="6f287400-ff49-4619-9e56-815eb12ddf39" providerId="ADAL" clId="{8AB0C9E6-416C-4E3E-A752-01BAB317CDE9}" dt="2024-08-29T11:01:11.349" v="214" actId="1037"/>
          <ac:spMkLst>
            <pc:docMk/>
            <pc:sldMk cId="327349142" sldId="742"/>
            <ac:spMk id="33" creationId="{C21594ED-82F7-EA4A-F72A-839B1CB60F79}"/>
          </ac:spMkLst>
        </pc:spChg>
        <pc:cxnChg chg="add mod">
          <ac:chgData name="Juan Zhang (WRD-Beijing)" userId="6f287400-ff49-4619-9e56-815eb12ddf39" providerId="ADAL" clId="{8AB0C9E6-416C-4E3E-A752-01BAB317CDE9}" dt="2024-08-29T11:01:11.349" v="214" actId="1037"/>
          <ac:cxnSpMkLst>
            <pc:docMk/>
            <pc:sldMk cId="327349142" sldId="742"/>
            <ac:cxnSpMk id="14" creationId="{0AFF9E5E-D1EB-D5FB-87D0-80579B407858}"/>
          </ac:cxnSpMkLst>
        </pc:cxnChg>
        <pc:cxnChg chg="add mod">
          <ac:chgData name="Juan Zhang (WRD-Beijing)" userId="6f287400-ff49-4619-9e56-815eb12ddf39" providerId="ADAL" clId="{8AB0C9E6-416C-4E3E-A752-01BAB317CDE9}" dt="2024-08-29T11:01:11.349" v="214" actId="1037"/>
          <ac:cxnSpMkLst>
            <pc:docMk/>
            <pc:sldMk cId="327349142" sldId="742"/>
            <ac:cxnSpMk id="15" creationId="{ED622E8D-FF3E-7DB7-6398-D711EB8A53D1}"/>
          </ac:cxnSpMkLst>
        </pc:cxnChg>
        <pc:cxnChg chg="add mod">
          <ac:chgData name="Juan Zhang (WRD-Beijing)" userId="6f287400-ff49-4619-9e56-815eb12ddf39" providerId="ADAL" clId="{8AB0C9E6-416C-4E3E-A752-01BAB317CDE9}" dt="2024-08-29T11:01:11.349" v="214" actId="1037"/>
          <ac:cxnSpMkLst>
            <pc:docMk/>
            <pc:sldMk cId="327349142" sldId="742"/>
            <ac:cxnSpMk id="18" creationId="{BB34BB14-DE4F-0576-F4D3-617C1E1017A3}"/>
          </ac:cxnSpMkLst>
        </pc:cxnChg>
        <pc:cxnChg chg="add mod">
          <ac:chgData name="Juan Zhang (WRD-Beijing)" userId="6f287400-ff49-4619-9e56-815eb12ddf39" providerId="ADAL" clId="{8AB0C9E6-416C-4E3E-A752-01BAB317CDE9}" dt="2024-08-29T11:01:11.349" v="214" actId="1037"/>
          <ac:cxnSpMkLst>
            <pc:docMk/>
            <pc:sldMk cId="327349142" sldId="742"/>
            <ac:cxnSpMk id="19" creationId="{1A6521DF-9BE5-CF4E-672D-3D43F2BEA902}"/>
          </ac:cxnSpMkLst>
        </pc:cxnChg>
        <pc:cxnChg chg="add mod">
          <ac:chgData name="Juan Zhang (WRD-Beijing)" userId="6f287400-ff49-4619-9e56-815eb12ddf39" providerId="ADAL" clId="{8AB0C9E6-416C-4E3E-A752-01BAB317CDE9}" dt="2024-08-29T11:01:11.349" v="214" actId="1037"/>
          <ac:cxnSpMkLst>
            <pc:docMk/>
            <pc:sldMk cId="327349142" sldId="742"/>
            <ac:cxnSpMk id="22" creationId="{26E7F525-D367-0AFB-B153-AA09C0474E3F}"/>
          </ac:cxnSpMkLst>
        </pc:cxnChg>
        <pc:cxnChg chg="add mod">
          <ac:chgData name="Juan Zhang (WRD-Beijing)" userId="6f287400-ff49-4619-9e56-815eb12ddf39" providerId="ADAL" clId="{8AB0C9E6-416C-4E3E-A752-01BAB317CDE9}" dt="2024-08-29T11:01:11.349" v="214" actId="1037"/>
          <ac:cxnSpMkLst>
            <pc:docMk/>
            <pc:sldMk cId="327349142" sldId="742"/>
            <ac:cxnSpMk id="25" creationId="{BC86D420-9ACB-F580-96F5-091CC5FA1F03}"/>
          </ac:cxnSpMkLst>
        </pc:cxnChg>
        <pc:cxnChg chg="add mod">
          <ac:chgData name="Juan Zhang (WRD-Beijing)" userId="6f287400-ff49-4619-9e56-815eb12ddf39" providerId="ADAL" clId="{8AB0C9E6-416C-4E3E-A752-01BAB317CDE9}" dt="2024-08-29T11:01:11.349" v="214" actId="1037"/>
          <ac:cxnSpMkLst>
            <pc:docMk/>
            <pc:sldMk cId="327349142" sldId="742"/>
            <ac:cxnSpMk id="28" creationId="{73F0F438-A60B-6F6A-9B7C-E16E4113CE7C}"/>
          </ac:cxnSpMkLst>
        </pc:cxnChg>
        <pc:cxnChg chg="add mod">
          <ac:chgData name="Juan Zhang (WRD-Beijing)" userId="6f287400-ff49-4619-9e56-815eb12ddf39" providerId="ADAL" clId="{8AB0C9E6-416C-4E3E-A752-01BAB317CDE9}" dt="2024-08-29T11:01:11.349" v="214" actId="1037"/>
          <ac:cxnSpMkLst>
            <pc:docMk/>
            <pc:sldMk cId="327349142" sldId="742"/>
            <ac:cxnSpMk id="31" creationId="{95AC1651-95FF-1D77-3A26-83E6CBD049D2}"/>
          </ac:cxnSpMkLst>
        </pc:cxnChg>
        <pc:cxnChg chg="add mod">
          <ac:chgData name="Juan Zhang (WRD-Beijing)" userId="6f287400-ff49-4619-9e56-815eb12ddf39" providerId="ADAL" clId="{8AB0C9E6-416C-4E3E-A752-01BAB317CDE9}" dt="2024-08-29T11:01:11.349" v="214" actId="1037"/>
          <ac:cxnSpMkLst>
            <pc:docMk/>
            <pc:sldMk cId="327349142" sldId="742"/>
            <ac:cxnSpMk id="34" creationId="{98F90AEF-88F7-B68D-0DD6-460E6EFA5264}"/>
          </ac:cxnSpMkLst>
        </pc:cxnChg>
      </pc:sldChg>
      <pc:sldChg chg="modSp new mod">
        <pc:chgData name="Juan Zhang (WRD-Beijing)" userId="6f287400-ff49-4619-9e56-815eb12ddf39" providerId="ADAL" clId="{8AB0C9E6-416C-4E3E-A752-01BAB317CDE9}" dt="2024-08-29T11:05:35.206" v="430" actId="20577"/>
        <pc:sldMkLst>
          <pc:docMk/>
          <pc:sldMk cId="2353931836" sldId="743"/>
        </pc:sldMkLst>
        <pc:spChg chg="mod">
          <ac:chgData name="Juan Zhang (WRD-Beijing)" userId="6f287400-ff49-4619-9e56-815eb12ddf39" providerId="ADAL" clId="{8AB0C9E6-416C-4E3E-A752-01BAB317CDE9}" dt="2024-08-29T11:03:07.427" v="230"/>
          <ac:spMkLst>
            <pc:docMk/>
            <pc:sldMk cId="2353931836" sldId="743"/>
            <ac:spMk id="2" creationId="{6C6433B4-AA38-945B-F098-493C217498CB}"/>
          </ac:spMkLst>
        </pc:spChg>
        <pc:spChg chg="mod">
          <ac:chgData name="Juan Zhang (WRD-Beijing)" userId="6f287400-ff49-4619-9e56-815eb12ddf39" providerId="ADAL" clId="{8AB0C9E6-416C-4E3E-A752-01BAB317CDE9}" dt="2024-08-29T11:05:35.206" v="430" actId="20577"/>
          <ac:spMkLst>
            <pc:docMk/>
            <pc:sldMk cId="2353931836" sldId="743"/>
            <ac:spMk id="3" creationId="{11F6FEC0-AC79-AED3-4C02-D5D4F637D2BC}"/>
          </ac:spMkLst>
        </pc:spChg>
      </pc:sldChg>
      <pc:sldChg chg="modSp new mod">
        <pc:chgData name="Juan Zhang (WRD-Beijing)" userId="6f287400-ff49-4619-9e56-815eb12ddf39" providerId="ADAL" clId="{8AB0C9E6-416C-4E3E-A752-01BAB317CDE9}" dt="2024-08-29T11:06:22.622" v="437" actId="20577"/>
        <pc:sldMkLst>
          <pc:docMk/>
          <pc:sldMk cId="3019940849" sldId="744"/>
        </pc:sldMkLst>
        <pc:spChg chg="mod">
          <ac:chgData name="Juan Zhang (WRD-Beijing)" userId="6f287400-ff49-4619-9e56-815eb12ddf39" providerId="ADAL" clId="{8AB0C9E6-416C-4E3E-A752-01BAB317CDE9}" dt="2024-08-29T11:05:57.211" v="432"/>
          <ac:spMkLst>
            <pc:docMk/>
            <pc:sldMk cId="3019940849" sldId="744"/>
            <ac:spMk id="2" creationId="{6B0B3558-4D82-FFED-2BAA-467589599B4D}"/>
          </ac:spMkLst>
        </pc:spChg>
        <pc:spChg chg="mod">
          <ac:chgData name="Juan Zhang (WRD-Beijing)" userId="6f287400-ff49-4619-9e56-815eb12ddf39" providerId="ADAL" clId="{8AB0C9E6-416C-4E3E-A752-01BAB317CDE9}" dt="2024-08-29T11:06:22.622" v="437" actId="20577"/>
          <ac:spMkLst>
            <pc:docMk/>
            <pc:sldMk cId="3019940849" sldId="744"/>
            <ac:spMk id="3" creationId="{F4D47232-455C-4061-D733-E47D28511D55}"/>
          </ac:spMkLst>
        </pc:spChg>
      </pc:sldChg>
      <pc:sldMasterChg chg="modSp mod modSldLayout">
        <pc:chgData name="Juan Zhang (WRD-Beijing)" userId="6f287400-ff49-4619-9e56-815eb12ddf39" providerId="ADAL" clId="{8AB0C9E6-416C-4E3E-A752-01BAB317CDE9}" dt="2024-08-29T10:56:26.110" v="89" actId="20577"/>
        <pc:sldMasterMkLst>
          <pc:docMk/>
          <pc:sldMasterMk cId="0" sldId="2147483729"/>
        </pc:sldMasterMkLst>
        <pc:spChg chg="mod">
          <ac:chgData name="Juan Zhang (WRD-Beijing)" userId="6f287400-ff49-4619-9e56-815eb12ddf39" providerId="ADAL" clId="{8AB0C9E6-416C-4E3E-A752-01BAB317CDE9}" dt="2024-08-29T10:56:26.110" v="89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Juan Zhang (WRD-Beijing)" userId="6f287400-ff49-4619-9e56-815eb12ddf39" providerId="ADAL" clId="{8AB0C9E6-416C-4E3E-A752-01BAB317CDE9}" dt="2024-08-29T10:55:06.115" v="66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Juan Zhang (WRD-Beijing)" userId="6f287400-ff49-4619-9e56-815eb12ddf39" providerId="ADAL" clId="{8AB0C9E6-416C-4E3E-A752-01BAB317CDE9}" dt="2024-08-29T10:55:06.115" v="66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Juan Zhang (WRD-Beijing)" userId="6f287400-ff49-4619-9e56-815eb12ddf39" providerId="ADAL" clId="{8AB0C9E6-416C-4E3E-A752-01BAB317CDE9}" dt="2024-08-29T10:53:52.376" v="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9/3/2024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9/3/2024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#105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Sep 2024, 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Melbourne, Australia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SP-241301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SP#105, </a:t>
            </a:r>
            <a:r>
              <a:rPr lang="en-US" altLang="de-DE" sz="1200" dirty="0">
                <a:solidFill>
                  <a:schemeClr val="bg1"/>
                </a:solidFill>
              </a:rPr>
              <a:t>10</a:t>
            </a:r>
            <a:r>
              <a:rPr lang="en-US" altLang="de-DE" sz="1200" baseline="0" dirty="0">
                <a:solidFill>
                  <a:schemeClr val="bg1"/>
                </a:solidFill>
              </a:rPr>
              <a:t> – 13</a:t>
            </a:r>
            <a:r>
              <a:rPr lang="en-US" altLang="de-DE" sz="1200" dirty="0">
                <a:solidFill>
                  <a:schemeClr val="bg1"/>
                </a:solidFill>
              </a:rPr>
              <a:t> Sep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5390" y="1771651"/>
            <a:ext cx="6339328" cy="246697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/>
              <a:t>Way forward for </a:t>
            </a:r>
            <a:r>
              <a:rPr lang="en-GB" altLang="zh-CN" dirty="0" err="1"/>
              <a:t>FS_EnergySys</a:t>
            </a:r>
            <a:br>
              <a:rPr lang="en-GB" altLang="zh-CN" dirty="0"/>
            </a:br>
            <a:br>
              <a:rPr lang="en-GB" altLang="zh-CN" dirty="0"/>
            </a:br>
            <a:endParaRPr lang="en-GB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171700" y="3989798"/>
            <a:ext cx="4800600" cy="98583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135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000" dirty="0">
                <a:latin typeface="Arial" panose="020B0604020202020204" pitchFamily="34" charset="0"/>
              </a:rPr>
              <a:t>Qualcomm Incorporated, Nokia, Verizon, Lenovo, </a:t>
            </a:r>
            <a:r>
              <a:rPr lang="en-US" altLang="zh-CN" sz="2000" dirty="0" err="1">
                <a:latin typeface="Arial" panose="020B0604020202020204" pitchFamily="34" charset="0"/>
              </a:rPr>
              <a:t>KDDI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13DC4-04FA-7731-9D0B-6B67811F1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3200" b="1" dirty="0"/>
              <a:t>SA2 status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3A52A2-88DF-B3A4-6334-78618BA07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454150"/>
            <a:ext cx="8388350" cy="4908550"/>
          </a:xfrm>
        </p:spPr>
        <p:txBody>
          <a:bodyPr/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Two different directions were discussed (again) in SA2#164 for conclusion of KI#1 (“</a:t>
            </a: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Network energy related information exposure”)</a:t>
            </a: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OAM/CHF based solution to be defined by SA5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New network function to be defined by SA2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Based on </a:t>
            </a:r>
            <a:r>
              <a:rPr lang="en-US" altLang="zh-C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SoH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in SA2#164 meeting, the New Network Function to be defined by SA2 was approved as a conclusion with working agreement (see WA#64), which is challenged in SA#105 meeting.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We propose a (possible) compromise solution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Do not introduce new NF, use as much as possible existing features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NWDAF would be responsible for estimating EC in different granularities</a:t>
            </a:r>
          </a:p>
        </p:txBody>
      </p:sp>
    </p:spTree>
    <p:extLst>
      <p:ext uri="{BB962C8B-B14F-4D97-AF65-F5344CB8AC3E}">
        <p14:creationId xmlns:p14="http://schemas.microsoft.com/office/powerpoint/2010/main" val="255472521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3E4C9-FAC1-A83D-784E-1946C7D79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3200" b="1" dirty="0"/>
              <a:t>Architecture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39E61B-C738-4F70-7D5F-B18DA23126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7485" y="1454150"/>
            <a:ext cx="4816639" cy="483076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Estimation/Calculation formulas are the same as other solutions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Based on ratio of data volume for each NF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NWDAF collects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NF/NS/</a:t>
            </a:r>
            <a:r>
              <a:rPr lang="en-US" altLang="zh-C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 level EC information OAM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Already supported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, no further enhancement is needed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Data volume information </a:t>
            </a:r>
            <a:r>
              <a:rPr lang="en-US" altLang="zh-CN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directly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 from UPF (via SMF)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In different level of granularities (UE, PDU, QoS Flow)</a:t>
            </a: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NWDAF estimates/calculates EC in UE, PDU, QoS Flow levels</a:t>
            </a:r>
          </a:p>
          <a:p>
            <a:endParaRPr lang="en-US" dirty="0"/>
          </a:p>
        </p:txBody>
      </p:sp>
      <p:sp>
        <p:nvSpPr>
          <p:cNvPr id="6" name="矩形 9">
            <a:extLst>
              <a:ext uri="{FF2B5EF4-FFF2-40B4-BE49-F238E27FC236}">
                <a16:creationId xmlns:a16="http://schemas.microsoft.com/office/drawing/2014/main" id="{4A3E8823-7AA3-DA4A-0A78-07D5458ACF25}"/>
              </a:ext>
            </a:extLst>
          </p:cNvPr>
          <p:cNvSpPr/>
          <p:nvPr/>
        </p:nvSpPr>
        <p:spPr>
          <a:xfrm>
            <a:off x="158753" y="4760640"/>
            <a:ext cx="782425" cy="3417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highlight>
                  <a:srgbClr val="FFFFFF"/>
                </a:highlight>
              </a:rPr>
              <a:t>UE</a:t>
            </a:r>
            <a:endParaRPr lang="zh-CN" altLang="en-US" sz="1600" dirty="0">
              <a:highlight>
                <a:srgbClr val="FFFFFF"/>
              </a:highlight>
            </a:endParaRPr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id="{DF4E5BB6-363D-B57F-C45F-746F66D483C5}"/>
              </a:ext>
            </a:extLst>
          </p:cNvPr>
          <p:cNvSpPr txBox="1"/>
          <p:nvPr/>
        </p:nvSpPr>
        <p:spPr>
          <a:xfrm>
            <a:off x="269199" y="4761727"/>
            <a:ext cx="615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sz="1600" dirty="0"/>
              <a:t>RAN</a:t>
            </a:r>
            <a:endParaRPr lang="zh-CN" altLang="en-US" sz="1600" dirty="0"/>
          </a:p>
        </p:txBody>
      </p:sp>
      <p:sp>
        <p:nvSpPr>
          <p:cNvPr id="8" name="矩形 12">
            <a:extLst>
              <a:ext uri="{FF2B5EF4-FFF2-40B4-BE49-F238E27FC236}">
                <a16:creationId xmlns:a16="http://schemas.microsoft.com/office/drawing/2014/main" id="{45F9F608-2B85-3916-3860-55E50E67418F}"/>
              </a:ext>
            </a:extLst>
          </p:cNvPr>
          <p:cNvSpPr/>
          <p:nvPr/>
        </p:nvSpPr>
        <p:spPr>
          <a:xfrm>
            <a:off x="1402718" y="4759553"/>
            <a:ext cx="782425" cy="3417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highlight>
                  <a:srgbClr val="FFFFFF"/>
                </a:highlight>
              </a:rPr>
              <a:t>UE</a:t>
            </a:r>
            <a:endParaRPr lang="zh-CN" altLang="en-US" sz="1600" dirty="0">
              <a:highlight>
                <a:srgbClr val="FFFFFF"/>
              </a:highlight>
            </a:endParaRPr>
          </a:p>
        </p:txBody>
      </p:sp>
      <p:sp>
        <p:nvSpPr>
          <p:cNvPr id="9" name="文本框 13">
            <a:extLst>
              <a:ext uri="{FF2B5EF4-FFF2-40B4-BE49-F238E27FC236}">
                <a16:creationId xmlns:a16="http://schemas.microsoft.com/office/drawing/2014/main" id="{322C56FD-2E29-25FC-E607-5A3BE3FAF0B6}"/>
              </a:ext>
            </a:extLst>
          </p:cNvPr>
          <p:cNvSpPr txBox="1"/>
          <p:nvPr/>
        </p:nvSpPr>
        <p:spPr>
          <a:xfrm>
            <a:off x="1456602" y="4760640"/>
            <a:ext cx="7200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sz="1600" dirty="0"/>
              <a:t>I-UPF</a:t>
            </a:r>
            <a:endParaRPr lang="zh-CN" altLang="en-US" sz="1600" dirty="0"/>
          </a:p>
        </p:txBody>
      </p:sp>
      <p:sp>
        <p:nvSpPr>
          <p:cNvPr id="10" name="矩形 14">
            <a:extLst>
              <a:ext uri="{FF2B5EF4-FFF2-40B4-BE49-F238E27FC236}">
                <a16:creationId xmlns:a16="http://schemas.microsoft.com/office/drawing/2014/main" id="{320832AB-1150-D37F-C883-BAAD762DC311}"/>
              </a:ext>
            </a:extLst>
          </p:cNvPr>
          <p:cNvSpPr/>
          <p:nvPr/>
        </p:nvSpPr>
        <p:spPr>
          <a:xfrm>
            <a:off x="2872545" y="4759553"/>
            <a:ext cx="1184940" cy="3417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highlight>
                  <a:srgbClr val="FFFFFF"/>
                </a:highlight>
              </a:rPr>
              <a:t>UE</a:t>
            </a:r>
            <a:endParaRPr lang="zh-CN" altLang="en-US" sz="1600" dirty="0">
              <a:highlight>
                <a:srgbClr val="FFFFFF"/>
              </a:highlight>
            </a:endParaRPr>
          </a:p>
        </p:txBody>
      </p:sp>
      <p:sp>
        <p:nvSpPr>
          <p:cNvPr id="11" name="文本框 15">
            <a:extLst>
              <a:ext uri="{FF2B5EF4-FFF2-40B4-BE49-F238E27FC236}">
                <a16:creationId xmlns:a16="http://schemas.microsoft.com/office/drawing/2014/main" id="{A9853216-7DA7-1941-CCD6-770E8FDC92B1}"/>
              </a:ext>
            </a:extLst>
          </p:cNvPr>
          <p:cNvSpPr txBox="1"/>
          <p:nvPr/>
        </p:nvSpPr>
        <p:spPr>
          <a:xfrm>
            <a:off x="2872545" y="4760640"/>
            <a:ext cx="10711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sz="1600" dirty="0"/>
              <a:t>PSA-UPF</a:t>
            </a:r>
            <a:endParaRPr lang="zh-CN" altLang="en-US" sz="1600" dirty="0"/>
          </a:p>
        </p:txBody>
      </p:sp>
      <p:sp>
        <p:nvSpPr>
          <p:cNvPr id="12" name="矩形 16">
            <a:extLst>
              <a:ext uri="{FF2B5EF4-FFF2-40B4-BE49-F238E27FC236}">
                <a16:creationId xmlns:a16="http://schemas.microsoft.com/office/drawing/2014/main" id="{C459676D-2B1A-40BA-D556-68EBB3204040}"/>
              </a:ext>
            </a:extLst>
          </p:cNvPr>
          <p:cNvSpPr/>
          <p:nvPr/>
        </p:nvSpPr>
        <p:spPr>
          <a:xfrm>
            <a:off x="2317479" y="3663631"/>
            <a:ext cx="782425" cy="3417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highlight>
                  <a:srgbClr val="FFFFFF"/>
                </a:highlight>
              </a:rPr>
              <a:t>UE</a:t>
            </a:r>
            <a:endParaRPr lang="zh-CN" altLang="en-US" sz="1600" dirty="0">
              <a:highlight>
                <a:srgbClr val="FFFFFF"/>
              </a:highlight>
            </a:endParaRPr>
          </a:p>
        </p:txBody>
      </p:sp>
      <p:sp>
        <p:nvSpPr>
          <p:cNvPr id="13" name="文本框 17">
            <a:extLst>
              <a:ext uri="{FF2B5EF4-FFF2-40B4-BE49-F238E27FC236}">
                <a16:creationId xmlns:a16="http://schemas.microsoft.com/office/drawing/2014/main" id="{4F1F4795-A3F7-BDA1-00A4-A9BC3E89219D}"/>
              </a:ext>
            </a:extLst>
          </p:cNvPr>
          <p:cNvSpPr txBox="1"/>
          <p:nvPr/>
        </p:nvSpPr>
        <p:spPr>
          <a:xfrm>
            <a:off x="2427925" y="3664718"/>
            <a:ext cx="61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sz="1600" dirty="0"/>
              <a:t>SMF</a:t>
            </a:r>
            <a:endParaRPr lang="zh-CN" altLang="en-US" sz="1600" dirty="0"/>
          </a:p>
        </p:txBody>
      </p:sp>
      <p:cxnSp>
        <p:nvCxnSpPr>
          <p:cNvPr id="14" name="直接连接符 19">
            <a:extLst>
              <a:ext uri="{FF2B5EF4-FFF2-40B4-BE49-F238E27FC236}">
                <a16:creationId xmlns:a16="http://schemas.microsoft.com/office/drawing/2014/main" id="{0AFF9E5E-D1EB-D5FB-87D0-80579B407858}"/>
              </a:ext>
            </a:extLst>
          </p:cNvPr>
          <p:cNvCxnSpPr>
            <a:stCxn id="13" idx="2"/>
            <a:endCxn id="9" idx="0"/>
          </p:cNvCxnSpPr>
          <p:nvPr/>
        </p:nvCxnSpPr>
        <p:spPr>
          <a:xfrm flipH="1">
            <a:off x="1816637" y="4003272"/>
            <a:ext cx="920027" cy="7573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20">
            <a:extLst>
              <a:ext uri="{FF2B5EF4-FFF2-40B4-BE49-F238E27FC236}">
                <a16:creationId xmlns:a16="http://schemas.microsoft.com/office/drawing/2014/main" id="{ED622E8D-FF3E-7DB7-6398-D711EB8A53D1}"/>
              </a:ext>
            </a:extLst>
          </p:cNvPr>
          <p:cNvCxnSpPr>
            <a:cxnSpLocks/>
            <a:stCxn id="13" idx="2"/>
            <a:endCxn id="11" idx="0"/>
          </p:cNvCxnSpPr>
          <p:nvPr/>
        </p:nvCxnSpPr>
        <p:spPr>
          <a:xfrm>
            <a:off x="2736664" y="4003272"/>
            <a:ext cx="671445" cy="7573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23">
            <a:extLst>
              <a:ext uri="{FF2B5EF4-FFF2-40B4-BE49-F238E27FC236}">
                <a16:creationId xmlns:a16="http://schemas.microsoft.com/office/drawing/2014/main" id="{0ADF436B-BEE3-6D3D-4172-2AAA575DF16D}"/>
              </a:ext>
            </a:extLst>
          </p:cNvPr>
          <p:cNvSpPr/>
          <p:nvPr/>
        </p:nvSpPr>
        <p:spPr>
          <a:xfrm>
            <a:off x="1219872" y="3654204"/>
            <a:ext cx="782425" cy="3417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highlight>
                  <a:srgbClr val="FFFFFF"/>
                </a:highlight>
              </a:rPr>
              <a:t>UE</a:t>
            </a:r>
            <a:endParaRPr lang="zh-CN" altLang="en-US" sz="1600" dirty="0">
              <a:highlight>
                <a:srgbClr val="FFFFFF"/>
              </a:highlight>
            </a:endParaRPr>
          </a:p>
        </p:txBody>
      </p:sp>
      <p:sp>
        <p:nvSpPr>
          <p:cNvPr id="17" name="文本框 24">
            <a:extLst>
              <a:ext uri="{FF2B5EF4-FFF2-40B4-BE49-F238E27FC236}">
                <a16:creationId xmlns:a16="http://schemas.microsoft.com/office/drawing/2014/main" id="{8A3F742A-7BBA-4BDD-B91E-7685A5CB0A39}"/>
              </a:ext>
            </a:extLst>
          </p:cNvPr>
          <p:cNvSpPr txBox="1"/>
          <p:nvPr/>
        </p:nvSpPr>
        <p:spPr>
          <a:xfrm>
            <a:off x="1330318" y="3655291"/>
            <a:ext cx="61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sz="1600" dirty="0"/>
              <a:t>AMF</a:t>
            </a:r>
            <a:endParaRPr lang="zh-CN" altLang="en-US" sz="1600" dirty="0"/>
          </a:p>
        </p:txBody>
      </p:sp>
      <p:cxnSp>
        <p:nvCxnSpPr>
          <p:cNvPr id="18" name="直接连接符 25">
            <a:extLst>
              <a:ext uri="{FF2B5EF4-FFF2-40B4-BE49-F238E27FC236}">
                <a16:creationId xmlns:a16="http://schemas.microsoft.com/office/drawing/2014/main" id="{BB34BB14-DE4F-0576-F4D3-617C1E1017A3}"/>
              </a:ext>
            </a:extLst>
          </p:cNvPr>
          <p:cNvCxnSpPr>
            <a:cxnSpLocks/>
            <a:endCxn id="17" idx="0"/>
          </p:cNvCxnSpPr>
          <p:nvPr/>
        </p:nvCxnSpPr>
        <p:spPr>
          <a:xfrm flipH="1">
            <a:off x="1639057" y="3285052"/>
            <a:ext cx="940865" cy="3702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28">
            <a:extLst>
              <a:ext uri="{FF2B5EF4-FFF2-40B4-BE49-F238E27FC236}">
                <a16:creationId xmlns:a16="http://schemas.microsoft.com/office/drawing/2014/main" id="{1A6521DF-9BE5-CF4E-672D-3D43F2BEA902}"/>
              </a:ext>
            </a:extLst>
          </p:cNvPr>
          <p:cNvCxnSpPr>
            <a:cxnSpLocks/>
          </p:cNvCxnSpPr>
          <p:nvPr/>
        </p:nvCxnSpPr>
        <p:spPr>
          <a:xfrm flipH="1">
            <a:off x="461565" y="3875308"/>
            <a:ext cx="746623" cy="8566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31">
            <a:extLst>
              <a:ext uri="{FF2B5EF4-FFF2-40B4-BE49-F238E27FC236}">
                <a16:creationId xmlns:a16="http://schemas.microsoft.com/office/drawing/2014/main" id="{BE857326-FDBD-8890-459D-0DA3EF13F7F5}"/>
              </a:ext>
            </a:extLst>
          </p:cNvPr>
          <p:cNvSpPr/>
          <p:nvPr/>
        </p:nvSpPr>
        <p:spPr>
          <a:xfrm>
            <a:off x="2218710" y="2965057"/>
            <a:ext cx="1031049" cy="3417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highlight>
                  <a:srgbClr val="FFFFFF"/>
                </a:highlight>
              </a:rPr>
              <a:t>UE</a:t>
            </a:r>
            <a:endParaRPr lang="zh-CN" altLang="en-US" sz="1600" dirty="0">
              <a:highlight>
                <a:srgbClr val="FFFFFF"/>
              </a:highlight>
            </a:endParaRPr>
          </a:p>
        </p:txBody>
      </p:sp>
      <p:sp>
        <p:nvSpPr>
          <p:cNvPr id="21" name="文本框 32">
            <a:extLst>
              <a:ext uri="{FF2B5EF4-FFF2-40B4-BE49-F238E27FC236}">
                <a16:creationId xmlns:a16="http://schemas.microsoft.com/office/drawing/2014/main" id="{C3B1CC56-F37A-072F-9BC7-589FF3EBF57A}"/>
              </a:ext>
            </a:extLst>
          </p:cNvPr>
          <p:cNvSpPr txBox="1"/>
          <p:nvPr/>
        </p:nvSpPr>
        <p:spPr>
          <a:xfrm>
            <a:off x="2253740" y="2974607"/>
            <a:ext cx="9348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sz="1600" dirty="0">
                <a:solidFill>
                  <a:srgbClr val="FF0000"/>
                </a:solidFill>
              </a:rPr>
              <a:t>NWDAF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22" name="直接连接符 33">
            <a:extLst>
              <a:ext uri="{FF2B5EF4-FFF2-40B4-BE49-F238E27FC236}">
                <a16:creationId xmlns:a16="http://schemas.microsoft.com/office/drawing/2014/main" id="{26E7F525-D367-0AFB-B153-AA09C0474E3F}"/>
              </a:ext>
            </a:extLst>
          </p:cNvPr>
          <p:cNvCxnSpPr>
            <a:cxnSpLocks/>
            <a:stCxn id="21" idx="2"/>
            <a:endCxn id="13" idx="0"/>
          </p:cNvCxnSpPr>
          <p:nvPr/>
        </p:nvCxnSpPr>
        <p:spPr>
          <a:xfrm>
            <a:off x="2721176" y="3313161"/>
            <a:ext cx="15488" cy="351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36">
            <a:extLst>
              <a:ext uri="{FF2B5EF4-FFF2-40B4-BE49-F238E27FC236}">
                <a16:creationId xmlns:a16="http://schemas.microsoft.com/office/drawing/2014/main" id="{D60CD6E8-C214-C7A6-352E-D1B250E9EC92}"/>
              </a:ext>
            </a:extLst>
          </p:cNvPr>
          <p:cNvSpPr/>
          <p:nvPr/>
        </p:nvSpPr>
        <p:spPr>
          <a:xfrm>
            <a:off x="2218710" y="2254003"/>
            <a:ext cx="782425" cy="3417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highlight>
                  <a:srgbClr val="FFFFFF"/>
                </a:highlight>
              </a:rPr>
              <a:t>UE</a:t>
            </a:r>
            <a:endParaRPr lang="zh-CN" altLang="en-US" sz="1600" dirty="0">
              <a:highlight>
                <a:srgbClr val="FFFFFF"/>
              </a:highlight>
            </a:endParaRPr>
          </a:p>
        </p:txBody>
      </p:sp>
      <p:sp>
        <p:nvSpPr>
          <p:cNvPr id="24" name="文本框 37">
            <a:extLst>
              <a:ext uri="{FF2B5EF4-FFF2-40B4-BE49-F238E27FC236}">
                <a16:creationId xmlns:a16="http://schemas.microsoft.com/office/drawing/2014/main" id="{5F26497C-1396-01EC-E1A9-202708CCB64E}"/>
              </a:ext>
            </a:extLst>
          </p:cNvPr>
          <p:cNvSpPr txBox="1"/>
          <p:nvPr/>
        </p:nvSpPr>
        <p:spPr>
          <a:xfrm>
            <a:off x="2253740" y="2255090"/>
            <a:ext cx="593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sz="1600" dirty="0"/>
              <a:t>NEF</a:t>
            </a:r>
            <a:endParaRPr lang="zh-CN" altLang="en-US" sz="1600" dirty="0"/>
          </a:p>
        </p:txBody>
      </p:sp>
      <p:cxnSp>
        <p:nvCxnSpPr>
          <p:cNvPr id="25" name="直接连接符 38">
            <a:extLst>
              <a:ext uri="{FF2B5EF4-FFF2-40B4-BE49-F238E27FC236}">
                <a16:creationId xmlns:a16="http://schemas.microsoft.com/office/drawing/2014/main" id="{BC86D420-9ACB-F580-96F5-091CC5FA1F03}"/>
              </a:ext>
            </a:extLst>
          </p:cNvPr>
          <p:cNvCxnSpPr>
            <a:cxnSpLocks/>
          </p:cNvCxnSpPr>
          <p:nvPr/>
        </p:nvCxnSpPr>
        <p:spPr>
          <a:xfrm>
            <a:off x="2653850" y="2624422"/>
            <a:ext cx="0" cy="3292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39">
            <a:extLst>
              <a:ext uri="{FF2B5EF4-FFF2-40B4-BE49-F238E27FC236}">
                <a16:creationId xmlns:a16="http://schemas.microsoft.com/office/drawing/2014/main" id="{6F490913-6DA4-8330-54D8-AFB35CBCBBB5}"/>
              </a:ext>
            </a:extLst>
          </p:cNvPr>
          <p:cNvSpPr/>
          <p:nvPr/>
        </p:nvSpPr>
        <p:spPr>
          <a:xfrm>
            <a:off x="2194644" y="1659207"/>
            <a:ext cx="746146" cy="3417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highlight>
                  <a:srgbClr val="FFFFFF"/>
                </a:highlight>
              </a:rPr>
              <a:t>UE</a:t>
            </a:r>
            <a:endParaRPr lang="zh-CN" altLang="en-US" sz="1600" dirty="0">
              <a:highlight>
                <a:srgbClr val="FFFFFF"/>
              </a:highlight>
            </a:endParaRPr>
          </a:p>
        </p:txBody>
      </p:sp>
      <p:sp>
        <p:nvSpPr>
          <p:cNvPr id="27" name="文本框 40">
            <a:extLst>
              <a:ext uri="{FF2B5EF4-FFF2-40B4-BE49-F238E27FC236}">
                <a16:creationId xmlns:a16="http://schemas.microsoft.com/office/drawing/2014/main" id="{60E8F576-6C8D-72BE-70F4-81B397D755F1}"/>
              </a:ext>
            </a:extLst>
          </p:cNvPr>
          <p:cNvSpPr txBox="1"/>
          <p:nvPr/>
        </p:nvSpPr>
        <p:spPr>
          <a:xfrm>
            <a:off x="2367702" y="1680943"/>
            <a:ext cx="4459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sz="1600" dirty="0"/>
              <a:t>AF</a:t>
            </a:r>
            <a:endParaRPr lang="zh-CN" altLang="en-US" sz="1600" dirty="0"/>
          </a:p>
        </p:txBody>
      </p:sp>
      <p:cxnSp>
        <p:nvCxnSpPr>
          <p:cNvPr id="28" name="直接连接符 46">
            <a:extLst>
              <a:ext uri="{FF2B5EF4-FFF2-40B4-BE49-F238E27FC236}">
                <a16:creationId xmlns:a16="http://schemas.microsoft.com/office/drawing/2014/main" id="{73F0F438-A60B-6F6A-9B7C-E16E4113CE7C}"/>
              </a:ext>
            </a:extLst>
          </p:cNvPr>
          <p:cNvCxnSpPr>
            <a:cxnSpLocks/>
            <a:stCxn id="23" idx="0"/>
            <a:endCxn id="27" idx="2"/>
          </p:cNvCxnSpPr>
          <p:nvPr/>
        </p:nvCxnSpPr>
        <p:spPr>
          <a:xfrm flipH="1" flipV="1">
            <a:off x="2590680" y="2019497"/>
            <a:ext cx="19243" cy="2345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49">
            <a:extLst>
              <a:ext uri="{FF2B5EF4-FFF2-40B4-BE49-F238E27FC236}">
                <a16:creationId xmlns:a16="http://schemas.microsoft.com/office/drawing/2014/main" id="{98EB5E44-36B9-DC46-B40A-D6054C027C3F}"/>
              </a:ext>
            </a:extLst>
          </p:cNvPr>
          <p:cNvSpPr/>
          <p:nvPr/>
        </p:nvSpPr>
        <p:spPr>
          <a:xfrm>
            <a:off x="719551" y="2943330"/>
            <a:ext cx="782425" cy="3417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highlight>
                  <a:srgbClr val="FFFFFF"/>
                </a:highlight>
              </a:rPr>
              <a:t>UE</a:t>
            </a:r>
            <a:endParaRPr lang="zh-CN" altLang="en-US" sz="1600" dirty="0">
              <a:highlight>
                <a:srgbClr val="FFFFFF"/>
              </a:highlight>
            </a:endParaRPr>
          </a:p>
        </p:txBody>
      </p:sp>
      <p:sp>
        <p:nvSpPr>
          <p:cNvPr id="30" name="文本框 50">
            <a:extLst>
              <a:ext uri="{FF2B5EF4-FFF2-40B4-BE49-F238E27FC236}">
                <a16:creationId xmlns:a16="http://schemas.microsoft.com/office/drawing/2014/main" id="{0A996DB9-66D8-9D8B-A51D-D70B033F37B3}"/>
              </a:ext>
            </a:extLst>
          </p:cNvPr>
          <p:cNvSpPr txBox="1"/>
          <p:nvPr/>
        </p:nvSpPr>
        <p:spPr>
          <a:xfrm>
            <a:off x="754581" y="2944417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sz="1600" dirty="0"/>
              <a:t>OAM</a:t>
            </a:r>
            <a:endParaRPr lang="zh-CN" altLang="en-US" sz="1600" dirty="0"/>
          </a:p>
        </p:txBody>
      </p:sp>
      <p:cxnSp>
        <p:nvCxnSpPr>
          <p:cNvPr id="31" name="直接连接符 53">
            <a:extLst>
              <a:ext uri="{FF2B5EF4-FFF2-40B4-BE49-F238E27FC236}">
                <a16:creationId xmlns:a16="http://schemas.microsoft.com/office/drawing/2014/main" id="{95AC1651-95FF-1D77-3A26-83E6CBD049D2}"/>
              </a:ext>
            </a:extLst>
          </p:cNvPr>
          <p:cNvCxnSpPr>
            <a:cxnSpLocks/>
            <a:stCxn id="30" idx="3"/>
          </p:cNvCxnSpPr>
          <p:nvPr/>
        </p:nvCxnSpPr>
        <p:spPr>
          <a:xfrm>
            <a:off x="1407324" y="3113694"/>
            <a:ext cx="787320" cy="153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6147">
            <a:extLst>
              <a:ext uri="{FF2B5EF4-FFF2-40B4-BE49-F238E27FC236}">
                <a16:creationId xmlns:a16="http://schemas.microsoft.com/office/drawing/2014/main" id="{DE4F1406-B2A0-0C4B-B371-61DF544383CA}"/>
              </a:ext>
            </a:extLst>
          </p:cNvPr>
          <p:cNvSpPr/>
          <p:nvPr/>
        </p:nvSpPr>
        <p:spPr>
          <a:xfrm>
            <a:off x="3152595" y="2261836"/>
            <a:ext cx="782425" cy="3417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highlight>
                  <a:srgbClr val="FFFFFF"/>
                </a:highlight>
              </a:rPr>
              <a:t>UE</a:t>
            </a:r>
            <a:endParaRPr lang="zh-CN" altLang="en-US" sz="1600" dirty="0">
              <a:highlight>
                <a:srgbClr val="FFFFFF"/>
              </a:highlight>
            </a:endParaRPr>
          </a:p>
        </p:txBody>
      </p:sp>
      <p:sp>
        <p:nvSpPr>
          <p:cNvPr id="33" name="文本框 6148">
            <a:extLst>
              <a:ext uri="{FF2B5EF4-FFF2-40B4-BE49-F238E27FC236}">
                <a16:creationId xmlns:a16="http://schemas.microsoft.com/office/drawing/2014/main" id="{C21594ED-82F7-EA4A-F72A-839B1CB60F79}"/>
              </a:ext>
            </a:extLst>
          </p:cNvPr>
          <p:cNvSpPr txBox="1"/>
          <p:nvPr/>
        </p:nvSpPr>
        <p:spPr>
          <a:xfrm>
            <a:off x="3083998" y="2254003"/>
            <a:ext cx="8787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sz="1600" dirty="0"/>
              <a:t>5GCNF</a:t>
            </a:r>
            <a:endParaRPr lang="zh-CN" altLang="en-US" sz="1600" dirty="0"/>
          </a:p>
        </p:txBody>
      </p:sp>
      <p:cxnSp>
        <p:nvCxnSpPr>
          <p:cNvPr id="34" name="直接连接符 6149">
            <a:extLst>
              <a:ext uri="{FF2B5EF4-FFF2-40B4-BE49-F238E27FC236}">
                <a16:creationId xmlns:a16="http://schemas.microsoft.com/office/drawing/2014/main" id="{98F90AEF-88F7-B68D-0DD6-460E6EFA5264}"/>
              </a:ext>
            </a:extLst>
          </p:cNvPr>
          <p:cNvCxnSpPr>
            <a:cxnSpLocks/>
            <a:stCxn id="33" idx="2"/>
            <a:endCxn id="21" idx="0"/>
          </p:cNvCxnSpPr>
          <p:nvPr/>
        </p:nvCxnSpPr>
        <p:spPr>
          <a:xfrm flipH="1">
            <a:off x="2721176" y="2592557"/>
            <a:ext cx="802206" cy="382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34914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433B4-AA38-945B-F098-493C21749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3200" b="1" dirty="0"/>
              <a:t>Advantages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6FEC0-AC79-AED3-4C02-D5D4F637D2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No (significant) architectural impact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No new function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No new interfaces</a:t>
            </a: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NWDAF already collects a wide range of data from various entities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Collecting data volume in different levels is supported / is feasible without significant changes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Collecting data from OAM is already supported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Other NFs (PCF/AF) already gets analytics from NWDAF for optimization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Getting EC information from NWDAF is not a significant changes in other NFs</a:t>
            </a: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NWDAF already supports storing long-term data in ADRF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EC information can also be stored in the same way, no need to introduce new capability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93183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B3558-4D82-FFED-2BAA-467589599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3200" b="1" dirty="0"/>
              <a:t>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D47232-455C-4061-D733-E47D28511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Agree WID version </a:t>
            </a:r>
            <a:r>
              <a:rPr lang="en-US" altLang="zh-CN" sz="2400">
                <a:latin typeface="Calibri" panose="020F0502020204030204" pitchFamily="34" charset="0"/>
                <a:cs typeface="Calibri" panose="020F0502020204030204" pitchFamily="34" charset="0"/>
              </a:rPr>
              <a:t>in SP-241302</a:t>
            </a:r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Avoid technical vote in SA#105</a:t>
            </a: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Discuss further details in SA2 during normative work in Q4 2024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27450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32584</TotalTime>
  <Words>348</Words>
  <Application>Microsoft Office PowerPoint</Application>
  <PresentationFormat>On-screen Show (4:3)</PresentationFormat>
  <Paragraphs>58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Way forward for FS_EnergySys  </vt:lpstr>
      <vt:lpstr>SA2 status </vt:lpstr>
      <vt:lpstr>Architecture</vt:lpstr>
      <vt:lpstr>Advantages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Haris Zisimopoulos</cp:lastModifiedBy>
  <cp:revision>562</cp:revision>
  <dcterms:created xsi:type="dcterms:W3CDTF">2008-08-30T09:32:10Z</dcterms:created>
  <dcterms:modified xsi:type="dcterms:W3CDTF">2024-09-03T09:38:58Z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d71424e4-2b5e-4ef9-a35e-e093f5c635c8</vt:lpwstr>
  </property>
  <property fmtid="{D5CDD505-2E9C-101B-9397-08002B2CF9AE}" pid="3" name="CTP_TimeStamp">
    <vt:lpwstr>2020-06-24 16:05:50Z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1717675459</vt:lpwstr>
  </property>
</Properties>
</file>