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9" d="100"/>
          <a:sy n="109" d="100"/>
        </p:scale>
        <p:origin x="52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TSG SA Meeting #SP-102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11 - 15 December, 2023, Edinburgh, Scotland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&lt;Title&gt;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/>
              <a:t>&lt;name&gt;</a:t>
            </a:r>
          </a:p>
          <a:p>
            <a:pPr marL="0" indent="0" eaLnBrk="1" hangingPunct="1">
              <a:buFontTx/>
              <a:buNone/>
            </a:pPr>
            <a:r>
              <a:rPr lang="en-GB" altLang="en-US"/>
              <a:t>&lt;3GPP Role, Company name&gt;</a:t>
            </a:r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8FFF41EB-26AD-6D7E-3406-28294EF67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7963" y="67469"/>
            <a:ext cx="222445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200" b="1" dirty="0">
                <a:latin typeface="Arial "/>
              </a:rPr>
              <a:t>	</a:t>
            </a:r>
            <a:r>
              <a:rPr lang="en-GB" altLang="en-US" sz="1400" b="1" dirty="0">
                <a:solidFill>
                  <a:srgbClr val="0000FF"/>
                </a:solidFill>
                <a:latin typeface="Arial "/>
              </a:rPr>
              <a:t>SP-23xxxx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5315</TotalTime>
  <Words>18</Words>
  <Application>Microsoft Office PowerPoint</Application>
  <PresentationFormat>Widescreen</PresentationFormat>
  <Paragraphs>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&lt;Title&gt;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23.586_CR0037_(Rel-18)_Ranging_SL</cp:lastModifiedBy>
  <cp:revision>599</cp:revision>
  <dcterms:created xsi:type="dcterms:W3CDTF">2010-02-05T13:52:04Z</dcterms:created>
  <dcterms:modified xsi:type="dcterms:W3CDTF">2023-09-18T05:36:56Z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