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18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EE0F57-CA8A-42AD-9B74-60A64731E6D4}" v="1" dt="2023-12-13T10:31:45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50" d="100"/>
          <a:sy n="50" d="100"/>
        </p:scale>
        <p:origin x="40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ani" userId="8443479e-fd35-43ed-8d70-9ad017f1aee3" providerId="ADAL" clId="{61EE0F57-CA8A-42AD-9B74-60A64731E6D4}"/>
    <pc:docChg chg="undo custSel modSld">
      <pc:chgData name="Diana Pani" userId="8443479e-fd35-43ed-8d70-9ad017f1aee3" providerId="ADAL" clId="{61EE0F57-CA8A-42AD-9B74-60A64731E6D4}" dt="2023-12-13T12:30:07.622" v="235" actId="20577"/>
      <pc:docMkLst>
        <pc:docMk/>
      </pc:docMkLst>
      <pc:sldChg chg="modSp mod">
        <pc:chgData name="Diana Pani" userId="8443479e-fd35-43ed-8d70-9ad017f1aee3" providerId="ADAL" clId="{61EE0F57-CA8A-42AD-9B74-60A64731E6D4}" dt="2023-12-13T12:30:07.622" v="235" actId="20577"/>
        <pc:sldMkLst>
          <pc:docMk/>
          <pc:sldMk cId="399343419" sldId="434"/>
        </pc:sldMkLst>
        <pc:spChg chg="mod">
          <ac:chgData name="Diana Pani" userId="8443479e-fd35-43ed-8d70-9ad017f1aee3" providerId="ADAL" clId="{61EE0F57-CA8A-42AD-9B74-60A64731E6D4}" dt="2023-12-13T12:30:07.622" v="235" actId="20577"/>
          <ac:spMkLst>
            <pc:docMk/>
            <pc:sldMk cId="399343419" sldId="434"/>
            <ac:spMk id="2" creationId="{D5F8CA0F-D8F1-4A1D-B054-9C9D5323BB36}"/>
          </ac:spMkLst>
        </pc:spChg>
      </pc:sldChg>
      <pc:sldChg chg="modSp mod">
        <pc:chgData name="Diana Pani" userId="8443479e-fd35-43ed-8d70-9ad017f1aee3" providerId="ADAL" clId="{61EE0F57-CA8A-42AD-9B74-60A64731E6D4}" dt="2023-12-13T12:25:17.111" v="226" actId="20577"/>
        <pc:sldMkLst>
          <pc:docMk/>
          <pc:sldMk cId="970780023" sldId="1118"/>
        </pc:sldMkLst>
        <pc:spChg chg="mod">
          <ac:chgData name="Diana Pani" userId="8443479e-fd35-43ed-8d70-9ad017f1aee3" providerId="ADAL" clId="{61EE0F57-CA8A-42AD-9B74-60A64731E6D4}" dt="2023-12-13T12:25:17.111" v="226" actId="20577"/>
          <ac:spMkLst>
            <pc:docMk/>
            <pc:sldMk cId="970780023" sldId="1118"/>
            <ac:spMk id="3" creationId="{98B34F61-032B-0E06-F629-BFDAE1FAEFB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2065632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Way forward on SL Multi-hop Relay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RAN2 Chair, FirstNet, LG Electronics, BT, KT </a:t>
            </a:r>
            <a:r>
              <a:rPr lang="en-US" sz="2800" dirty="0" err="1">
                <a:solidFill>
                  <a:schemeClr val="tx1"/>
                </a:solidFill>
              </a:rPr>
              <a:t>Corp.,AT&amp;T</a:t>
            </a:r>
            <a:r>
              <a:rPr lang="en-US" sz="2800" dirty="0">
                <a:solidFill>
                  <a:schemeClr val="tx1"/>
                </a:solidFill>
              </a:rPr>
              <a:t>, Qualcomm Incorporated, Dell Technologies, Telenor, Oppo, CATT, Ericsson, Sharp, InterDigital, Nokia, MITRE, Lenovo, Motorola Mobility, Kyocera, Xiaomi, Sony</a:t>
            </a:r>
            <a:r>
              <a:rPr lang="en-US" sz="2800">
                <a:solidFill>
                  <a:schemeClr val="tx1"/>
                </a:solidFill>
              </a:rPr>
              <a:t>, Samsung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7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#102	    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RP-233998</a:t>
            </a:r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December 11 – 15, 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SL multi-hop Relay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 agrees to do NR SL multi-hop Relay work in Rel-19 </a:t>
            </a:r>
          </a:p>
          <a:p>
            <a:r>
              <a:rPr lang="en-US" sz="2400" dirty="0"/>
              <a:t>WID will be submitted in RAN#104 and it is expected to be approved by RAN#105. </a:t>
            </a:r>
          </a:p>
          <a:p>
            <a:r>
              <a:rPr lang="en-US" sz="2400" dirty="0"/>
              <a:t>The work will be completed in 6 TUs</a:t>
            </a:r>
          </a:p>
          <a:p>
            <a:r>
              <a:rPr lang="en-US" sz="2400" dirty="0"/>
              <a:t>NR SL multi-hop Relay work in RAN2 will focus on the following:</a:t>
            </a:r>
          </a:p>
          <a:p>
            <a:pPr lvl="1"/>
            <a:r>
              <a:rPr lang="en-US" sz="2400" dirty="0"/>
              <a:t>L2 U2N SL Relay  (only single indirect U2N path via SL relay UEs will be supported)</a:t>
            </a:r>
          </a:p>
          <a:p>
            <a:pPr lvl="1"/>
            <a:r>
              <a:rPr lang="en-US" sz="2400" dirty="0"/>
              <a:t>RAN2 will start with specifying one additional hop relay (i.e. on top of Rel-18) and see if it can be easily extended to two additional hops relays.  </a:t>
            </a:r>
          </a:p>
          <a:p>
            <a:pPr lvl="2"/>
            <a:r>
              <a:rPr lang="en-US" sz="1965" dirty="0"/>
              <a:t>Aim to support two additional hops relay and to have a forward compatible solution for future extension for additional relays.</a:t>
            </a:r>
          </a:p>
          <a:p>
            <a:pPr lvl="1"/>
            <a:r>
              <a:rPr lang="en-US" sz="2400" dirty="0"/>
              <a:t>Only limited service continuity scenarios will be considered.  TBD which scenarios will be supported in the WID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84039</TotalTime>
  <Words>220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Way forward on SL Multi-hop Relay RAN2 Chair, FirstNet, LG Electronics, BT, KT Corp.,AT&amp;T, Qualcomm Incorporated, Dell Technologies, Telenor, Oppo, CATT, Ericsson, Sharp, InterDigital, Nokia, MITRE, Lenovo, Motorola Mobility, Kyocera, Xiaomi, Sony, Samsung</vt:lpstr>
      <vt:lpstr>Way Forward on SL multi-hop Relay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948</cp:revision>
  <cp:lastPrinted>2023-08-02T08:25:48Z</cp:lastPrinted>
  <dcterms:created xsi:type="dcterms:W3CDTF">2018-05-24T11:49:12Z</dcterms:created>
  <dcterms:modified xsi:type="dcterms:W3CDTF">2023-12-13T12:30:12Z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