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TSG SA Meeting #SP-100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12 - 16 June, 2023, Taipei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0"/>
            <a:ext cx="21907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SP-23xxxx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5310</TotalTime>
  <Words>16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MCC_Corrections</cp:lastModifiedBy>
  <cp:revision>597</cp:revision>
  <dcterms:created xsi:type="dcterms:W3CDTF">2010-02-05T13:52:04Z</dcterms:created>
  <dcterms:modified xsi:type="dcterms:W3CDTF">2023-05-11T05:40:42Z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