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"/>
  </p:notesMasterIdLst>
  <p:handoutMasterIdLst>
    <p:handoutMasterId r:id="rId7"/>
  </p:handoutMasterIdLst>
  <p:sldIdLst>
    <p:sldId id="2147377729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EA0484-F180-6EBC-0E55-1F0FC298DB68}" name="QC(MK)" initials="QC" userId="QC(MK)" providerId="None"/>
  <p188:author id="{A82A7EEB-9B7B-E2C7-6F91-659F2C138F8B}" name="Rajeev-QC" initials="RK" userId="Rajeev-Q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94679" autoAdjust="0"/>
  </p:normalViewPr>
  <p:slideViewPr>
    <p:cSldViewPr snapToGrid="0">
      <p:cViewPr varScale="1">
        <p:scale>
          <a:sx n="76" d="100"/>
          <a:sy n="76" d="100"/>
        </p:scale>
        <p:origin x="636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784" y="3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34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49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61239"/>
            <a:ext cx="11432977" cy="4585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235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#100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12-16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SP-230760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787" y="1549329"/>
            <a:ext cx="10114420" cy="4975841"/>
          </a:xfrm>
        </p:spPr>
        <p:txBody>
          <a:bodyPr>
            <a:normAutofit fontScale="92500" lnSpcReduction="20000"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All “core” topics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(see SP-230759)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will have moderated discussion during Q3 2023. The list of work task under “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 SP-230759 serves as a starting point for the moderated discussion and can be updated during the process.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is proposed to endorse the following list of “core” topics (see SP-230759) as candidates in SA#100 for which SA2 should strive to submit SID in SA#101 (as per normal consensus). Remaining topics may also be submitted to SA#101 for approval if agreed. If SA2 cannot come to an agreement on these items for SA#101 then they can come for approval at SA#102. 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 Access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 IoT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 enhancements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Multi-access (Dual 3GPP + ATSSS </a:t>
            </a:r>
            <a:r>
              <a:rPr lang="en-US" sz="1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</a:t>
            </a: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/ Energy Saving as a Service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XRM and Metaverse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and NG_RTC enhancements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approval of the resulting SIDs is possible in SA#101 then work can start on them in Q4 2023.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SA2 should not allocate more than 50% of over all Rel-19 TU budget (for selected SIDs shown in bullet #2).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remaining “core” topics (not covered in bullet #2) will also have moderated discussion during Q3, 2023 and any resulting SIDs are targeted for approval in SA#102.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miscellaneous topics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(see SP-230759)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will be candidate for moderated discussion during Q4 2023.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Rel-19 (and the work tasks and TU budget of each SID) will be taken in SA#102.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957" y="766729"/>
            <a:ext cx="8216774" cy="590931"/>
          </a:xfrm>
        </p:spPr>
        <p:txBody>
          <a:bodyPr/>
          <a:lstStyle/>
          <a:p>
            <a:r>
              <a:rPr lang="en-US" sz="3600" dirty="0"/>
              <a:t>Guidance to SA2 on Rel-19 work planning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4F1154C-F897-9D4D-75ED-FED5C37E80B8}"/>
              </a:ext>
            </a:extLst>
          </p:cNvPr>
          <p:cNvSpPr txBox="1">
            <a:spLocks/>
          </p:cNvSpPr>
          <p:nvPr/>
        </p:nvSpPr>
        <p:spPr bwMode="auto">
          <a:xfrm>
            <a:off x="10704352" y="124648"/>
            <a:ext cx="123154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SP-230765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527CC7C1-255B-6D60-8549-BE64A9DEF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#SP-100, 12 - 16 June 2023, Taipei</a:t>
            </a:r>
          </a:p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Workshop, </a:t>
            </a: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171290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79a257e-872f-4c98-9e8a-0a9c104f72cd"/>
    <ds:schemaRef ds:uri="280d8efa-eff2-4910-88d2-79ca146720c4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8947</TotalTime>
  <Words>328</Words>
  <Application>Microsoft Office PowerPoint</Application>
  <PresentationFormat>Widescreen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Qualcomm Office Regular</vt:lpstr>
      <vt:lpstr>Qualcomm Regular</vt:lpstr>
      <vt:lpstr>Times New Roman</vt:lpstr>
      <vt:lpstr>Office Theme</vt:lpstr>
      <vt:lpstr>Guidance to SA2 on Rel-19 work planning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632</cp:revision>
  <dcterms:created xsi:type="dcterms:W3CDTF">2010-02-05T13:52:04Z</dcterms:created>
  <dcterms:modified xsi:type="dcterms:W3CDTF">2023-06-15T09:34:29Z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