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40"/>
  </p:notesMasterIdLst>
  <p:handoutMasterIdLst>
    <p:handoutMasterId r:id="rId41"/>
  </p:handoutMasterIdLst>
  <p:sldIdLst>
    <p:sldId id="303" r:id="rId5"/>
    <p:sldId id="967" r:id="rId6"/>
    <p:sldId id="1158" r:id="rId7"/>
    <p:sldId id="706" r:id="rId8"/>
    <p:sldId id="1130" r:id="rId9"/>
    <p:sldId id="1137" r:id="rId10"/>
    <p:sldId id="548" r:id="rId11"/>
    <p:sldId id="549" r:id="rId12"/>
    <p:sldId id="533" r:id="rId13"/>
    <p:sldId id="1132" r:id="rId14"/>
    <p:sldId id="1180" r:id="rId15"/>
    <p:sldId id="1136" r:id="rId16"/>
    <p:sldId id="1133" r:id="rId17"/>
    <p:sldId id="1174" r:id="rId18"/>
    <p:sldId id="1182" r:id="rId19"/>
    <p:sldId id="1173" r:id="rId20"/>
    <p:sldId id="1115" r:id="rId21"/>
    <p:sldId id="1181" r:id="rId22"/>
    <p:sldId id="1176" r:id="rId23"/>
    <p:sldId id="1171" r:id="rId24"/>
    <p:sldId id="1175" r:id="rId25"/>
    <p:sldId id="1183" r:id="rId26"/>
    <p:sldId id="1140" r:id="rId27"/>
    <p:sldId id="1170" r:id="rId28"/>
    <p:sldId id="1145" r:id="rId29"/>
    <p:sldId id="1146" r:id="rId30"/>
    <p:sldId id="1177" r:id="rId31"/>
    <p:sldId id="1178" r:id="rId32"/>
    <p:sldId id="1179" r:id="rId33"/>
    <p:sldId id="1172" r:id="rId34"/>
    <p:sldId id="536" r:id="rId35"/>
    <p:sldId id="537" r:id="rId36"/>
    <p:sldId id="538" r:id="rId37"/>
    <p:sldId id="555" r:id="rId38"/>
    <p:sldId id="545" r:id="rId39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CC00"/>
    <a:srgbClr val="33CC33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BF2057-FFC8-41B2-9D71-CFB8F9864C63}" v="69" dt="2023-06-05T21:26:32.59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23" autoAdjust="0"/>
    <p:restoredTop sz="96370" autoAdjust="0"/>
  </p:normalViewPr>
  <p:slideViewPr>
    <p:cSldViewPr snapToGrid="0">
      <p:cViewPr varScale="1">
        <p:scale>
          <a:sx n="67" d="100"/>
          <a:sy n="67" d="100"/>
        </p:scale>
        <p:origin x="60" y="60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0B1901C3-FFDC-45E9-B980-1F0159DF0485}"/>
    <pc:docChg chg="undo redo custSel addSld delSld modSld sldOrd modMainMaster">
      <pc:chgData name="Alan Soloway" userId="0fba1a10-d962-45e3-b40e-c1d035eec118" providerId="ADAL" clId="{0B1901C3-FFDC-45E9-B980-1F0159DF0485}" dt="2023-03-15T13:17:53.220" v="2498" actId="47"/>
      <pc:docMkLst>
        <pc:docMk/>
      </pc:docMkLst>
      <pc:sldChg chg="modSp mod">
        <pc:chgData name="Alan Soloway" userId="0fba1a10-d962-45e3-b40e-c1d035eec118" providerId="ADAL" clId="{0B1901C3-FFDC-45E9-B980-1F0159DF0485}" dt="2023-03-13T13:46:36.261" v="2321" actId="14100"/>
        <pc:sldMkLst>
          <pc:docMk/>
          <pc:sldMk cId="0" sldId="303"/>
        </pc:sldMkLst>
        <pc:spChg chg="mod">
          <ac:chgData name="Alan Soloway" userId="0fba1a10-d962-45e3-b40e-c1d035eec118" providerId="ADAL" clId="{0B1901C3-FFDC-45E9-B980-1F0159DF0485}" dt="2023-03-13T13:46:36.261" v="2321" actId="14100"/>
          <ac:spMkLst>
            <pc:docMk/>
            <pc:sldMk cId="0" sldId="303"/>
            <ac:spMk id="9219" creationId="{8EE155D7-4578-4DE9-B201-A26BBC2A7B65}"/>
          </ac:spMkLst>
        </pc:spChg>
      </pc:sldChg>
      <pc:sldChg chg="addSp delSp modSp mod">
        <pc:chgData name="Alan Soloway" userId="0fba1a10-d962-45e3-b40e-c1d035eec118" providerId="ADAL" clId="{0B1901C3-FFDC-45E9-B980-1F0159DF0485}" dt="2023-03-07T23:59:38.387" v="2197" actId="1076"/>
        <pc:sldMkLst>
          <pc:docMk/>
          <pc:sldMk cId="2787748043" sldId="533"/>
        </pc:sldMkLst>
        <pc:graphicFrameChg chg="add mod modGraphic">
          <ac:chgData name="Alan Soloway" userId="0fba1a10-d962-45e3-b40e-c1d035eec118" providerId="ADAL" clId="{0B1901C3-FFDC-45E9-B980-1F0159DF0485}" dt="2023-03-07T23:59:38.387" v="2197" actId="1076"/>
          <ac:graphicFrameMkLst>
            <pc:docMk/>
            <pc:sldMk cId="2787748043" sldId="533"/>
            <ac:graphicFrameMk id="2" creationId="{ABAF9D71-2C34-AF26-DA46-FF7869F7FFE0}"/>
          </ac:graphicFrameMkLst>
        </pc:graphicFrameChg>
        <pc:graphicFrameChg chg="del modGraphic">
          <ac:chgData name="Alan Soloway" userId="0fba1a10-d962-45e3-b40e-c1d035eec118" providerId="ADAL" clId="{0B1901C3-FFDC-45E9-B980-1F0159DF0485}" dt="2023-03-07T23:58:48.905" v="2179" actId="478"/>
          <ac:graphicFrameMkLst>
            <pc:docMk/>
            <pc:sldMk cId="2787748043" sldId="533"/>
            <ac:graphicFrameMk id="3" creationId="{1E9E094F-729B-C4A4-940D-6F86198ACBEC}"/>
          </ac:graphicFrameMkLst>
        </pc:graphicFrameChg>
      </pc:sldChg>
      <pc:sldChg chg="addSp delSp modSp">
        <pc:chgData name="Alan Soloway" userId="0fba1a10-d962-45e3-b40e-c1d035eec118" providerId="ADAL" clId="{0B1901C3-FFDC-45E9-B980-1F0159DF0485}" dt="2023-03-06T18:09:16.265" v="550"/>
        <pc:sldMkLst>
          <pc:docMk/>
          <pc:sldMk cId="740844187" sldId="536"/>
        </pc:sldMkLst>
        <pc:spChg chg="add del mod">
          <ac:chgData name="Alan Soloway" userId="0fba1a10-d962-45e3-b40e-c1d035eec118" providerId="ADAL" clId="{0B1901C3-FFDC-45E9-B980-1F0159DF0485}" dt="2023-03-06T18:09:16.265" v="550"/>
          <ac:spMkLst>
            <pc:docMk/>
            <pc:sldMk cId="740844187" sldId="536"/>
            <ac:spMk id="2" creationId="{58EF201F-7EEB-6F04-C78D-2BA9913F5DE5}"/>
          </ac:spMkLst>
        </pc:spChg>
      </pc:sldChg>
      <pc:sldChg chg="modSp mod">
        <pc:chgData name="Alan Soloway" userId="0fba1a10-d962-45e3-b40e-c1d035eec118" providerId="ADAL" clId="{0B1901C3-FFDC-45E9-B980-1F0159DF0485}" dt="2023-03-14T13:05:15.358" v="2471" actId="108"/>
        <pc:sldMkLst>
          <pc:docMk/>
          <pc:sldMk cId="4221313708" sldId="537"/>
        </pc:sldMkLst>
        <pc:spChg chg="mod">
          <ac:chgData name="Alan Soloway" userId="0fba1a10-d962-45e3-b40e-c1d035eec118" providerId="ADAL" clId="{0B1901C3-FFDC-45E9-B980-1F0159DF0485}" dt="2023-03-14T13:05:02.967" v="2469" actId="14100"/>
          <ac:spMkLst>
            <pc:docMk/>
            <pc:sldMk cId="4221313708" sldId="537"/>
            <ac:spMk id="19458" creationId="{00000000-0000-0000-0000-000000000000}"/>
          </ac:spMkLst>
        </pc:spChg>
        <pc:spChg chg="mod">
          <ac:chgData name="Alan Soloway" userId="0fba1a10-d962-45e3-b40e-c1d035eec118" providerId="ADAL" clId="{0B1901C3-FFDC-45E9-B980-1F0159DF0485}" dt="2023-03-14T13:05:15.358" v="2471" actId="108"/>
          <ac:spMkLst>
            <pc:docMk/>
            <pc:sldMk cId="4221313708" sldId="537"/>
            <ac:spMk id="19459" creationId="{00000000-0000-0000-0000-000000000000}"/>
          </ac:spMkLst>
        </pc:spChg>
      </pc:sldChg>
      <pc:sldChg chg="modSp mod">
        <pc:chgData name="Alan Soloway" userId="0fba1a10-d962-45e3-b40e-c1d035eec118" providerId="ADAL" clId="{0B1901C3-FFDC-45E9-B980-1F0159DF0485}" dt="2023-03-13T13:58:08.105" v="2440" actId="20577"/>
        <pc:sldMkLst>
          <pc:docMk/>
          <pc:sldMk cId="132225336" sldId="538"/>
        </pc:sldMkLst>
        <pc:spChg chg="mod">
          <ac:chgData name="Alan Soloway" userId="0fba1a10-d962-45e3-b40e-c1d035eec118" providerId="ADAL" clId="{0B1901C3-FFDC-45E9-B980-1F0159DF0485}" dt="2023-03-13T13:58:08.105" v="2440" actId="20577"/>
          <ac:spMkLst>
            <pc:docMk/>
            <pc:sldMk cId="132225336" sldId="538"/>
            <ac:spMk id="20483" creationId="{00000000-0000-0000-0000-000000000000}"/>
          </ac:spMkLst>
        </pc:spChg>
      </pc:sldChg>
      <pc:sldChg chg="delSp modSp mod">
        <pc:chgData name="Alan Soloway" userId="0fba1a10-d962-45e3-b40e-c1d035eec118" providerId="ADAL" clId="{0B1901C3-FFDC-45E9-B980-1F0159DF0485}" dt="2023-03-07T23:53:09.083" v="2159" actId="14100"/>
        <pc:sldMkLst>
          <pc:docMk/>
          <pc:sldMk cId="3557362136" sldId="548"/>
        </pc:sldMkLst>
        <pc:spChg chg="del">
          <ac:chgData name="Alan Soloway" userId="0fba1a10-d962-45e3-b40e-c1d035eec118" providerId="ADAL" clId="{0B1901C3-FFDC-45E9-B980-1F0159DF0485}" dt="2023-03-07T23:52:57.778" v="2156" actId="478"/>
          <ac:spMkLst>
            <pc:docMk/>
            <pc:sldMk cId="3557362136" sldId="548"/>
            <ac:spMk id="11" creationId="{00000000-0000-0000-0000-000000000000}"/>
          </ac:spMkLst>
        </pc:spChg>
        <pc:spChg chg="del">
          <ac:chgData name="Alan Soloway" userId="0fba1a10-d962-45e3-b40e-c1d035eec118" providerId="ADAL" clId="{0B1901C3-FFDC-45E9-B980-1F0159DF0485}" dt="2023-03-07T23:52:57.778" v="2156" actId="478"/>
          <ac:spMkLst>
            <pc:docMk/>
            <pc:sldMk cId="3557362136" sldId="548"/>
            <ac:spMk id="16" creationId="{00000000-0000-0000-0000-000000000000}"/>
          </ac:spMkLst>
        </pc:spChg>
        <pc:spChg chg="del">
          <ac:chgData name="Alan Soloway" userId="0fba1a10-d962-45e3-b40e-c1d035eec118" providerId="ADAL" clId="{0B1901C3-FFDC-45E9-B980-1F0159DF0485}" dt="2023-03-07T23:52:57.778" v="2156" actId="478"/>
          <ac:spMkLst>
            <pc:docMk/>
            <pc:sldMk cId="3557362136" sldId="548"/>
            <ac:spMk id="17" creationId="{00000000-0000-0000-0000-000000000000}"/>
          </ac:spMkLst>
        </pc:spChg>
        <pc:spChg chg="del">
          <ac:chgData name="Alan Soloway" userId="0fba1a10-d962-45e3-b40e-c1d035eec118" providerId="ADAL" clId="{0B1901C3-FFDC-45E9-B980-1F0159DF0485}" dt="2023-03-07T23:52:57.778" v="2156" actId="478"/>
          <ac:spMkLst>
            <pc:docMk/>
            <pc:sldMk cId="3557362136" sldId="548"/>
            <ac:spMk id="18" creationId="{00000000-0000-0000-0000-000000000000}"/>
          </ac:spMkLst>
        </pc:spChg>
        <pc:graphicFrameChg chg="mod">
          <ac:chgData name="Alan Soloway" userId="0fba1a10-d962-45e3-b40e-c1d035eec118" providerId="ADAL" clId="{0B1901C3-FFDC-45E9-B980-1F0159DF0485}" dt="2023-03-07T23:53:09.083" v="2159" actId="14100"/>
          <ac:graphicFrameMkLst>
            <pc:docMk/>
            <pc:sldMk cId="3557362136" sldId="548"/>
            <ac:graphicFrameMk id="10" creationId="{00000000-0000-0000-0000-000000000000}"/>
          </ac:graphicFrameMkLst>
        </pc:graphicFrameChg>
      </pc:sldChg>
      <pc:sldChg chg="addSp delSp modSp mod">
        <pc:chgData name="Alan Soloway" userId="0fba1a10-d962-45e3-b40e-c1d035eec118" providerId="ADAL" clId="{0B1901C3-FFDC-45E9-B980-1F0159DF0485}" dt="2023-03-07T23:57:17.319" v="2176" actId="14100"/>
        <pc:sldMkLst>
          <pc:docMk/>
          <pc:sldMk cId="2359965303" sldId="549"/>
        </pc:sldMkLst>
        <pc:spChg chg="add del">
          <ac:chgData name="Alan Soloway" userId="0fba1a10-d962-45e3-b40e-c1d035eec118" providerId="ADAL" clId="{0B1901C3-FFDC-45E9-B980-1F0159DF0485}" dt="2023-03-07T23:54:56.555" v="2165" actId="478"/>
          <ac:spMkLst>
            <pc:docMk/>
            <pc:sldMk cId="2359965303" sldId="549"/>
            <ac:spMk id="10" creationId="{00000000-0000-0000-0000-000000000000}"/>
          </ac:spMkLst>
        </pc:spChg>
        <pc:spChg chg="add del">
          <ac:chgData name="Alan Soloway" userId="0fba1a10-d962-45e3-b40e-c1d035eec118" providerId="ADAL" clId="{0B1901C3-FFDC-45E9-B980-1F0159DF0485}" dt="2023-03-07T23:54:56.555" v="2165" actId="478"/>
          <ac:spMkLst>
            <pc:docMk/>
            <pc:sldMk cId="2359965303" sldId="549"/>
            <ac:spMk id="11" creationId="{00000000-0000-0000-0000-000000000000}"/>
          </ac:spMkLst>
        </pc:spChg>
        <pc:spChg chg="add del">
          <ac:chgData name="Alan Soloway" userId="0fba1a10-d962-45e3-b40e-c1d035eec118" providerId="ADAL" clId="{0B1901C3-FFDC-45E9-B980-1F0159DF0485}" dt="2023-03-07T23:54:56.555" v="2165" actId="478"/>
          <ac:spMkLst>
            <pc:docMk/>
            <pc:sldMk cId="2359965303" sldId="549"/>
            <ac:spMk id="12" creationId="{00000000-0000-0000-0000-000000000000}"/>
          </ac:spMkLst>
        </pc:spChg>
        <pc:spChg chg="add del">
          <ac:chgData name="Alan Soloway" userId="0fba1a10-d962-45e3-b40e-c1d035eec118" providerId="ADAL" clId="{0B1901C3-FFDC-45E9-B980-1F0159DF0485}" dt="2023-03-07T23:54:56.555" v="2165" actId="478"/>
          <ac:spMkLst>
            <pc:docMk/>
            <pc:sldMk cId="2359965303" sldId="549"/>
            <ac:spMk id="14" creationId="{00000000-0000-0000-0000-000000000000}"/>
          </ac:spMkLst>
        </pc:spChg>
        <pc:graphicFrameChg chg="mod">
          <ac:chgData name="Alan Soloway" userId="0fba1a10-d962-45e3-b40e-c1d035eec118" providerId="ADAL" clId="{0B1901C3-FFDC-45E9-B980-1F0159DF0485}" dt="2023-03-07T23:57:17.319" v="2176" actId="14100"/>
          <ac:graphicFrameMkLst>
            <pc:docMk/>
            <pc:sldMk cId="2359965303" sldId="549"/>
            <ac:graphicFrameMk id="27651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0B1901C3-FFDC-45E9-B980-1F0159DF0485}" dt="2023-03-13T13:50:37.292" v="2344" actId="6549"/>
        <pc:sldMkLst>
          <pc:docMk/>
          <pc:sldMk cId="2706820255" sldId="555"/>
        </pc:sldMkLst>
        <pc:spChg chg="mod">
          <ac:chgData name="Alan Soloway" userId="0fba1a10-d962-45e3-b40e-c1d035eec118" providerId="ADAL" clId="{0B1901C3-FFDC-45E9-B980-1F0159DF0485}" dt="2023-03-13T13:50:37.292" v="2344" actId="6549"/>
          <ac:spMkLst>
            <pc:docMk/>
            <pc:sldMk cId="2706820255" sldId="555"/>
            <ac:spMk id="20483" creationId="{00000000-0000-0000-0000-000000000000}"/>
          </ac:spMkLst>
        </pc:spChg>
      </pc:sldChg>
      <pc:sldChg chg="modSp mod">
        <pc:chgData name="Alan Soloway" userId="0fba1a10-d962-45e3-b40e-c1d035eec118" providerId="ADAL" clId="{0B1901C3-FFDC-45E9-B980-1F0159DF0485}" dt="2023-03-07T22:37:24.873" v="1085" actId="5793"/>
        <pc:sldMkLst>
          <pc:docMk/>
          <pc:sldMk cId="0" sldId="706"/>
        </pc:sldMkLst>
        <pc:spChg chg="mod">
          <ac:chgData name="Alan Soloway" userId="0fba1a10-d962-45e3-b40e-c1d035eec118" providerId="ADAL" clId="{0B1901C3-FFDC-45E9-B980-1F0159DF0485}" dt="2023-03-07T22:37:24.873" v="1085" actId="5793"/>
          <ac:spMkLst>
            <pc:docMk/>
            <pc:sldMk cId="0" sldId="706"/>
            <ac:spMk id="4" creationId="{C51BA142-0292-48F8-94DE-9CD911896ADC}"/>
          </ac:spMkLst>
        </pc:spChg>
      </pc:sldChg>
      <pc:sldChg chg="modSp mod">
        <pc:chgData name="Alan Soloway" userId="0fba1a10-d962-45e3-b40e-c1d035eec118" providerId="ADAL" clId="{0B1901C3-FFDC-45E9-B980-1F0159DF0485}" dt="2023-03-07T22:34:05.243" v="972" actId="20577"/>
        <pc:sldMkLst>
          <pc:docMk/>
          <pc:sldMk cId="308324996" sldId="967"/>
        </pc:sldMkLst>
        <pc:spChg chg="mod">
          <ac:chgData name="Alan Soloway" userId="0fba1a10-d962-45e3-b40e-c1d035eec118" providerId="ADAL" clId="{0B1901C3-FFDC-45E9-B980-1F0159DF0485}" dt="2023-03-07T22:34:05.243" v="972" actId="20577"/>
          <ac:spMkLst>
            <pc:docMk/>
            <pc:sldMk cId="308324996" sldId="967"/>
            <ac:spMk id="3" creationId="{DF5979A1-654D-F17A-0230-A6C8D64C244E}"/>
          </ac:spMkLst>
        </pc:spChg>
      </pc:sldChg>
      <pc:sldChg chg="addSp delSp modSp add del mod">
        <pc:chgData name="Alan Soloway" userId="0fba1a10-d962-45e3-b40e-c1d035eec118" providerId="ADAL" clId="{0B1901C3-FFDC-45E9-B980-1F0159DF0485}" dt="2023-03-07T22:14:07.192" v="884" actId="47"/>
        <pc:sldMkLst>
          <pc:docMk/>
          <pc:sldMk cId="0" sldId="1115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15"/>
            <ac:spMk id="3" creationId="{E5164659-EFFA-8BCD-E7A6-17430F864D5C}"/>
          </ac:spMkLst>
        </pc:spChg>
        <pc:spChg chg="del mod">
          <ac:chgData name="Alan Soloway" userId="0fba1a10-d962-45e3-b40e-c1d035eec118" providerId="ADAL" clId="{0B1901C3-FFDC-45E9-B980-1F0159DF0485}" dt="2023-03-06T18:00:47.081" v="419" actId="478"/>
          <ac:spMkLst>
            <pc:docMk/>
            <pc:sldMk cId="0" sldId="1115"/>
            <ac:spMk id="5155" creationId="{24E62420-0E60-5393-3F33-AE1421EBBB20}"/>
          </ac:spMkLst>
        </pc:spChg>
        <pc:graphicFrameChg chg="mod modGraphic">
          <ac:chgData name="Alan Soloway" userId="0fba1a10-d962-45e3-b40e-c1d035eec118" providerId="ADAL" clId="{0B1901C3-FFDC-45E9-B980-1F0159DF0485}" dt="2023-03-06T18:32:29.036" v="687"/>
          <ac:graphicFrameMkLst>
            <pc:docMk/>
            <pc:sldMk cId="0" sldId="1115"/>
            <ac:graphicFrameMk id="2" creationId="{79978A8A-0263-B291-C99E-5B1E34D963A0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1T15:14:44.192" v="2299" actId="47"/>
        <pc:sldMkLst>
          <pc:docMk/>
          <pc:sldMk cId="0" sldId="1116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16"/>
            <ac:spMk id="3" creationId="{7728048E-38A1-2E06-4446-14C163C64BA2}"/>
          </ac:spMkLst>
        </pc:spChg>
        <pc:spChg chg="del mod">
          <ac:chgData name="Alan Soloway" userId="0fba1a10-d962-45e3-b40e-c1d035eec118" providerId="ADAL" clId="{0B1901C3-FFDC-45E9-B980-1F0159DF0485}" dt="2023-03-06T18:00:54.755" v="422" actId="478"/>
          <ac:spMkLst>
            <pc:docMk/>
            <pc:sldMk cId="0" sldId="1116"/>
            <ac:spMk id="4" creationId="{387A64CA-A3F3-74B6-43F6-16852CDA2B48}"/>
          </ac:spMkLst>
        </pc:spChg>
        <pc:graphicFrameChg chg="mod modGraphic">
          <ac:chgData name="Alan Soloway" userId="0fba1a10-d962-45e3-b40e-c1d035eec118" providerId="ADAL" clId="{0B1901C3-FFDC-45E9-B980-1F0159DF0485}" dt="2023-03-06T18:32:40.584" v="690"/>
          <ac:graphicFrameMkLst>
            <pc:docMk/>
            <pc:sldMk cId="0" sldId="1116"/>
            <ac:graphicFrameMk id="2" creationId="{18AD1688-0CEB-1111-9051-B75B14F2D81B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1T15:13:46.045" v="2297" actId="47"/>
        <pc:sldMkLst>
          <pc:docMk/>
          <pc:sldMk cId="0" sldId="1117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17"/>
            <ac:spMk id="3" creationId="{67ABCE36-4297-2EF0-0E2B-228B8F784524}"/>
          </ac:spMkLst>
        </pc:spChg>
        <pc:spChg chg="del mod">
          <ac:chgData name="Alan Soloway" userId="0fba1a10-d962-45e3-b40e-c1d035eec118" providerId="ADAL" clId="{0B1901C3-FFDC-45E9-B980-1F0159DF0485}" dt="2023-03-06T18:00:44.655" v="418" actId="478"/>
          <ac:spMkLst>
            <pc:docMk/>
            <pc:sldMk cId="0" sldId="1117"/>
            <ac:spMk id="4" creationId="{095AFC39-C760-F806-8881-5C7ED05864F7}"/>
          </ac:spMkLst>
        </pc:spChg>
        <pc:spChg chg="mod">
          <ac:chgData name="Alan Soloway" userId="0fba1a10-d962-45e3-b40e-c1d035eec118" providerId="ADAL" clId="{0B1901C3-FFDC-45E9-B980-1F0159DF0485}" dt="2023-03-06T18:12:02.013" v="573" actId="20577"/>
          <ac:spMkLst>
            <pc:docMk/>
            <pc:sldMk cId="0" sldId="1117"/>
            <ac:spMk id="7170" creationId="{E538F72E-A232-C941-8D97-E8F643A39711}"/>
          </ac:spMkLst>
        </pc:spChg>
        <pc:graphicFrameChg chg="mod modGraphic">
          <ac:chgData name="Alan Soloway" userId="0fba1a10-d962-45e3-b40e-c1d035eec118" providerId="ADAL" clId="{0B1901C3-FFDC-45E9-B980-1F0159DF0485}" dt="2023-03-06T18:32:24.018" v="686"/>
          <ac:graphicFrameMkLst>
            <pc:docMk/>
            <pc:sldMk cId="0" sldId="1117"/>
            <ac:graphicFrameMk id="2" creationId="{B1B26E72-82A2-BB26-A277-D9AD9F0B9454}"/>
          </ac:graphicFrameMkLst>
        </pc:graphicFrameChg>
      </pc:sldChg>
      <pc:sldChg chg="addSp delSp modSp mod">
        <pc:chgData name="Alan Soloway" userId="0fba1a10-d962-45e3-b40e-c1d035eec118" providerId="ADAL" clId="{0B1901C3-FFDC-45E9-B980-1F0159DF0485}" dt="2023-03-07T22:14:01.560" v="883" actId="14100"/>
        <pc:sldMkLst>
          <pc:docMk/>
          <pc:sldMk cId="0" sldId="1118"/>
        </pc:sldMkLst>
        <pc:spChg chg="add mod">
          <ac:chgData name="Alan Soloway" userId="0fba1a10-d962-45e3-b40e-c1d035eec118" providerId="ADAL" clId="{0B1901C3-FFDC-45E9-B980-1F0159DF0485}" dt="2023-03-07T22:14:01.560" v="883" actId="14100"/>
          <ac:spMkLst>
            <pc:docMk/>
            <pc:sldMk cId="0" sldId="1118"/>
            <ac:spMk id="3" creationId="{3AB965C0-C4F7-FCDA-0B54-3E26812BFB49}"/>
          </ac:spMkLst>
        </pc:spChg>
        <pc:spChg chg="del mod">
          <ac:chgData name="Alan Soloway" userId="0fba1a10-d962-45e3-b40e-c1d035eec118" providerId="ADAL" clId="{0B1901C3-FFDC-45E9-B980-1F0159DF0485}" dt="2023-03-06T18:00:41.540" v="417" actId="478"/>
          <ac:spMkLst>
            <pc:docMk/>
            <pc:sldMk cId="0" sldId="1118"/>
            <ac:spMk id="7203" creationId="{9FD4F9C7-E45F-E973-693F-874B80F5DE0B}"/>
          </ac:spMkLst>
        </pc:spChg>
        <pc:graphicFrameChg chg="modGraphic">
          <ac:chgData name="Alan Soloway" userId="0fba1a10-d962-45e3-b40e-c1d035eec118" providerId="ADAL" clId="{0B1901C3-FFDC-45E9-B980-1F0159DF0485}" dt="2023-03-06T18:32:16.118" v="685" actId="20577"/>
          <ac:graphicFrameMkLst>
            <pc:docMk/>
            <pc:sldMk cId="0" sldId="1118"/>
            <ac:graphicFrameMk id="2" creationId="{68C683C3-0D94-1BD3-4A65-69E6B3367ADC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4:26.833" v="2315" actId="47"/>
        <pc:sldMkLst>
          <pc:docMk/>
          <pc:sldMk cId="0" sldId="1119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19"/>
            <ac:spMk id="3" creationId="{3BCA5448-D35D-4519-7EE3-DC0544333F66}"/>
          </ac:spMkLst>
        </pc:spChg>
        <pc:spChg chg="del mod">
          <ac:chgData name="Alan Soloway" userId="0fba1a10-d962-45e3-b40e-c1d035eec118" providerId="ADAL" clId="{0B1901C3-FFDC-45E9-B980-1F0159DF0485}" dt="2023-03-06T18:00:20.806" v="410" actId="478"/>
          <ac:spMkLst>
            <pc:docMk/>
            <pc:sldMk cId="0" sldId="1119"/>
            <ac:spMk id="4" creationId="{391F9154-5501-8430-14EC-6F66A6CFCC78}"/>
          </ac:spMkLst>
        </pc:spChg>
        <pc:graphicFrameChg chg="modGraphic">
          <ac:chgData name="Alan Soloway" userId="0fba1a10-d962-45e3-b40e-c1d035eec118" providerId="ADAL" clId="{0B1901C3-FFDC-45E9-B980-1F0159DF0485}" dt="2023-03-06T18:07:25.732" v="503" actId="20577"/>
          <ac:graphicFrameMkLst>
            <pc:docMk/>
            <pc:sldMk cId="0" sldId="1119"/>
            <ac:graphicFrameMk id="2" creationId="{E64009A6-C860-41A4-09FC-FAA6DB3F40E2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4:13.283" v="2311" actId="47"/>
        <pc:sldMkLst>
          <pc:docMk/>
          <pc:sldMk cId="0" sldId="1120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0"/>
            <ac:spMk id="2" creationId="{E5539FD9-74C8-7AD8-0AB0-5251AF915577}"/>
          </ac:spMkLst>
        </pc:spChg>
        <pc:spChg chg="del mod">
          <ac:chgData name="Alan Soloway" userId="0fba1a10-d962-45e3-b40e-c1d035eec118" providerId="ADAL" clId="{0B1901C3-FFDC-45E9-B980-1F0159DF0485}" dt="2023-03-06T18:00:09.265" v="406" actId="478"/>
          <ac:spMkLst>
            <pc:docMk/>
            <pc:sldMk cId="0" sldId="1120"/>
            <ac:spMk id="4" creationId="{56B6919C-346A-C9ED-CFB1-8BAFE28EAF62}"/>
          </ac:spMkLst>
        </pc:spChg>
        <pc:graphicFrameChg chg="modGraphic">
          <ac:chgData name="Alan Soloway" userId="0fba1a10-d962-45e3-b40e-c1d035eec118" providerId="ADAL" clId="{0B1901C3-FFDC-45E9-B980-1F0159DF0485}" dt="2023-03-06T18:04:36.096" v="465" actId="20577"/>
          <ac:graphicFrameMkLst>
            <pc:docMk/>
            <pc:sldMk cId="0" sldId="1120"/>
            <ac:graphicFrameMk id="3" creationId="{CF35DDEB-7A64-39F8-C086-39DBDF8F4976}"/>
          </ac:graphicFrameMkLst>
        </pc:graphicFrameChg>
      </pc:sldChg>
      <pc:sldChg chg="addSp delSp modSp mod">
        <pc:chgData name="Alan Soloway" userId="0fba1a10-d962-45e3-b40e-c1d035eec118" providerId="ADAL" clId="{0B1901C3-FFDC-45E9-B980-1F0159DF0485}" dt="2023-03-08T16:08:27.907" v="2198"/>
        <pc:sldMkLst>
          <pc:docMk/>
          <pc:sldMk cId="0" sldId="1121"/>
        </pc:sldMkLst>
        <pc:spChg chg="add mod">
          <ac:chgData name="Alan Soloway" userId="0fba1a10-d962-45e3-b40e-c1d035eec118" providerId="ADAL" clId="{0B1901C3-FFDC-45E9-B980-1F0159DF0485}" dt="2023-03-08T16:08:27.907" v="2198"/>
          <ac:spMkLst>
            <pc:docMk/>
            <pc:sldMk cId="0" sldId="1121"/>
            <ac:spMk id="3" creationId="{FA8E2D4F-7E5A-590C-29C2-13E741112FE5}"/>
          </ac:spMkLst>
        </pc:spChg>
        <pc:spChg chg="del mod">
          <ac:chgData name="Alan Soloway" userId="0fba1a10-d962-45e3-b40e-c1d035eec118" providerId="ADAL" clId="{0B1901C3-FFDC-45E9-B980-1F0159DF0485}" dt="2023-03-06T18:00:23.692" v="411" actId="478"/>
          <ac:spMkLst>
            <pc:docMk/>
            <pc:sldMk cId="0" sldId="1121"/>
            <ac:spMk id="4" creationId="{2E1B2A8E-D4E0-478B-B3D6-C06EBB5EA87D}"/>
          </ac:spMkLst>
        </pc:spChg>
        <pc:graphicFrameChg chg="modGraphic">
          <ac:chgData name="Alan Soloway" userId="0fba1a10-d962-45e3-b40e-c1d035eec118" providerId="ADAL" clId="{0B1901C3-FFDC-45E9-B980-1F0159DF0485}" dt="2023-03-06T18:07:42.319" v="511" actId="20577"/>
          <ac:graphicFrameMkLst>
            <pc:docMk/>
            <pc:sldMk cId="0" sldId="1121"/>
            <ac:graphicFrameMk id="2" creationId="{B5EF82A3-7356-DF3D-1834-68283CF739C6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7T14:22:11.980" v="792" actId="47"/>
        <pc:sldMkLst>
          <pc:docMk/>
          <pc:sldMk cId="0" sldId="1122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2"/>
            <ac:spMk id="3" creationId="{091742AE-2479-F38E-331E-BBD216E857B1}"/>
          </ac:spMkLst>
        </pc:spChg>
        <pc:spChg chg="del mod">
          <ac:chgData name="Alan Soloway" userId="0fba1a10-d962-45e3-b40e-c1d035eec118" providerId="ADAL" clId="{0B1901C3-FFDC-45E9-B980-1F0159DF0485}" dt="2023-03-06T18:00:34.012" v="414" actId="478"/>
          <ac:spMkLst>
            <pc:docMk/>
            <pc:sldMk cId="0" sldId="1122"/>
            <ac:spMk id="4" creationId="{7EA633D7-0A31-717A-58EF-AEDA941A8E7D}"/>
          </ac:spMkLst>
        </pc:spChg>
      </pc:sldChg>
      <pc:sldChg chg="addSp delSp modSp del mod">
        <pc:chgData name="Alan Soloway" userId="0fba1a10-d962-45e3-b40e-c1d035eec118" providerId="ADAL" clId="{0B1901C3-FFDC-45E9-B980-1F0159DF0485}" dt="2023-03-07T14:22:27.797" v="797" actId="47"/>
        <pc:sldMkLst>
          <pc:docMk/>
          <pc:sldMk cId="0" sldId="1123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3"/>
            <ac:spMk id="3" creationId="{1E6FE724-303D-EC18-5260-876556DF1BE5}"/>
          </ac:spMkLst>
        </pc:spChg>
        <pc:spChg chg="del mod">
          <ac:chgData name="Alan Soloway" userId="0fba1a10-d962-45e3-b40e-c1d035eec118" providerId="ADAL" clId="{0B1901C3-FFDC-45E9-B980-1F0159DF0485}" dt="2023-03-06T18:00:39.105" v="416" actId="478"/>
          <ac:spMkLst>
            <pc:docMk/>
            <pc:sldMk cId="0" sldId="1123"/>
            <ac:spMk id="4" creationId="{23E94077-2B06-B697-9A8E-678EEC42FA02}"/>
          </ac:spMkLst>
        </pc:spChg>
        <pc:graphicFrameChg chg="modGraphic">
          <ac:chgData name="Alan Soloway" userId="0fba1a10-d962-45e3-b40e-c1d035eec118" providerId="ADAL" clId="{0B1901C3-FFDC-45E9-B980-1F0159DF0485}" dt="2023-03-06T18:11:11.595" v="567" actId="20577"/>
          <ac:graphicFrameMkLst>
            <pc:docMk/>
            <pc:sldMk cId="0" sldId="1123"/>
            <ac:graphicFrameMk id="2" creationId="{5399ABD5-8426-A164-2B74-13A7D2F879E7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7T14:08:02.026" v="744" actId="47"/>
        <pc:sldMkLst>
          <pc:docMk/>
          <pc:sldMk cId="0" sldId="1124"/>
        </pc:sldMkLst>
        <pc:spChg chg="add mod">
          <ac:chgData name="Alan Soloway" userId="0fba1a10-d962-45e3-b40e-c1d035eec118" providerId="ADAL" clId="{0B1901C3-FFDC-45E9-B980-1F0159DF0485}" dt="2023-03-06T18:08:49.821" v="521"/>
          <ac:spMkLst>
            <pc:docMk/>
            <pc:sldMk cId="0" sldId="1124"/>
            <ac:spMk id="3" creationId="{929A697F-EF7B-4657-3196-B2394B4C9276}"/>
          </ac:spMkLst>
        </pc:spChg>
        <pc:spChg chg="del mod">
          <ac:chgData name="Alan Soloway" userId="0fba1a10-d962-45e3-b40e-c1d035eec118" providerId="ADAL" clId="{0B1901C3-FFDC-45E9-B980-1F0159DF0485}" dt="2023-03-06T18:00:06.590" v="405" actId="478"/>
          <ac:spMkLst>
            <pc:docMk/>
            <pc:sldMk cId="0" sldId="1124"/>
            <ac:spMk id="4" creationId="{2133B8AA-99EB-958B-441D-9A6ED3264D7C}"/>
          </ac:spMkLst>
        </pc:spChg>
        <pc:graphicFrameChg chg="modGraphic">
          <ac:chgData name="Alan Soloway" userId="0fba1a10-d962-45e3-b40e-c1d035eec118" providerId="ADAL" clId="{0B1901C3-FFDC-45E9-B980-1F0159DF0485}" dt="2023-03-06T18:04:30.227" v="462" actId="20577"/>
          <ac:graphicFrameMkLst>
            <pc:docMk/>
            <pc:sldMk cId="0" sldId="1124"/>
            <ac:graphicFrameMk id="2" creationId="{2223EB76-6A69-0650-F819-27613306FB1E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4:16.483" v="2312" actId="47"/>
        <pc:sldMkLst>
          <pc:docMk/>
          <pc:sldMk cId="0" sldId="1125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5"/>
            <ac:spMk id="3" creationId="{EDD3AD9E-CED0-2C6B-08DA-5318568DAC23}"/>
          </ac:spMkLst>
        </pc:spChg>
        <pc:spChg chg="del mod">
          <ac:chgData name="Alan Soloway" userId="0fba1a10-d962-45e3-b40e-c1d035eec118" providerId="ADAL" clId="{0B1901C3-FFDC-45E9-B980-1F0159DF0485}" dt="2023-03-06T18:00:11.472" v="407" actId="478"/>
          <ac:spMkLst>
            <pc:docMk/>
            <pc:sldMk cId="0" sldId="1125"/>
            <ac:spMk id="4" creationId="{EEDC2BEA-3199-CAD9-D4F2-1A93F0170498}"/>
          </ac:spMkLst>
        </pc:spChg>
        <pc:graphicFrameChg chg="modGraphic">
          <ac:chgData name="Alan Soloway" userId="0fba1a10-d962-45e3-b40e-c1d035eec118" providerId="ADAL" clId="{0B1901C3-FFDC-45E9-B980-1F0159DF0485}" dt="2023-03-06T18:04:54.480" v="468" actId="20577"/>
          <ac:graphicFrameMkLst>
            <pc:docMk/>
            <pc:sldMk cId="0" sldId="1125"/>
            <ac:graphicFrameMk id="2" creationId="{FAF10E3F-9722-19B6-62C7-3B366C406C2F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1T15:13:09.695" v="2295" actId="47"/>
        <pc:sldMkLst>
          <pc:docMk/>
          <pc:sldMk cId="0" sldId="1126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6"/>
            <ac:spMk id="3" creationId="{DC25B0E0-4F2F-B3C6-4463-3C7B005F3549}"/>
          </ac:spMkLst>
        </pc:spChg>
        <pc:spChg chg="del mod">
          <ac:chgData name="Alan Soloway" userId="0fba1a10-d962-45e3-b40e-c1d035eec118" providerId="ADAL" clId="{0B1901C3-FFDC-45E9-B980-1F0159DF0485}" dt="2023-03-06T17:59:52.799" v="401" actId="478"/>
          <ac:spMkLst>
            <pc:docMk/>
            <pc:sldMk cId="0" sldId="1126"/>
            <ac:spMk id="4" creationId="{3EB0BCA2-FBA6-2984-C731-F3BA6B0BD9D1}"/>
          </ac:spMkLst>
        </pc:spChg>
        <pc:graphicFrameChg chg="modGraphic">
          <ac:chgData name="Alan Soloway" userId="0fba1a10-d962-45e3-b40e-c1d035eec118" providerId="ADAL" clId="{0B1901C3-FFDC-45E9-B980-1F0159DF0485}" dt="2023-03-06T18:02:44.237" v="444" actId="20577"/>
          <ac:graphicFrameMkLst>
            <pc:docMk/>
            <pc:sldMk cId="0" sldId="1126"/>
            <ac:graphicFrameMk id="2" creationId="{90A5063D-1703-330A-C175-134841E2C25B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3:54.061" v="2308" actId="47"/>
        <pc:sldMkLst>
          <pc:docMk/>
          <pc:sldMk cId="0" sldId="1127"/>
        </pc:sldMkLst>
        <pc:spChg chg="add mod">
          <ac:chgData name="Alan Soloway" userId="0fba1a10-d962-45e3-b40e-c1d035eec118" providerId="ADAL" clId="{0B1901C3-FFDC-45E9-B980-1F0159DF0485}" dt="2023-03-09T14:58:53.324" v="2270" actId="20577"/>
          <ac:spMkLst>
            <pc:docMk/>
            <pc:sldMk cId="0" sldId="1127"/>
            <ac:spMk id="2" creationId="{636D6B54-9114-32EF-4501-37DED0701F7A}"/>
          </ac:spMkLst>
        </pc:spChg>
        <pc:spChg chg="del mod">
          <ac:chgData name="Alan Soloway" userId="0fba1a10-d962-45e3-b40e-c1d035eec118" providerId="ADAL" clId="{0B1901C3-FFDC-45E9-B980-1F0159DF0485}" dt="2023-03-06T17:59:57.606" v="402" actId="478"/>
          <ac:spMkLst>
            <pc:docMk/>
            <pc:sldMk cId="0" sldId="1127"/>
            <ac:spMk id="4" creationId="{00000000-0000-0000-0000-000000000000}"/>
          </ac:spMkLst>
        </pc:spChg>
        <pc:graphicFrameChg chg="modGraphic">
          <ac:chgData name="Alan Soloway" userId="0fba1a10-d962-45e3-b40e-c1d035eec118" providerId="ADAL" clId="{0B1901C3-FFDC-45E9-B980-1F0159DF0485}" dt="2023-03-06T18:03:45.635" v="449" actId="20577"/>
          <ac:graphicFrameMkLst>
            <pc:docMk/>
            <pc:sldMk cId="0" sldId="1127"/>
            <ac:graphicFrameMk id="3" creationId="{EF19BD5C-DC3A-D314-86E9-13A10CC35D15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9T14:59:47.479" v="2278" actId="47"/>
        <pc:sldMkLst>
          <pc:docMk/>
          <pc:sldMk cId="0" sldId="1128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8"/>
            <ac:spMk id="2" creationId="{96F7933E-D76F-EFCB-6293-A7CFFCCD6045}"/>
          </ac:spMkLst>
        </pc:spChg>
        <pc:spChg chg="del mod">
          <ac:chgData name="Alan Soloway" userId="0fba1a10-d962-45e3-b40e-c1d035eec118" providerId="ADAL" clId="{0B1901C3-FFDC-45E9-B980-1F0159DF0485}" dt="2023-03-06T18:00:52.296" v="421" actId="478"/>
          <ac:spMkLst>
            <pc:docMk/>
            <pc:sldMk cId="0" sldId="1128"/>
            <ac:spMk id="4" creationId="{00000000-0000-0000-0000-000000000000}"/>
          </ac:spMkLst>
        </pc:spChg>
        <pc:graphicFrameChg chg="mod modGraphic">
          <ac:chgData name="Alan Soloway" userId="0fba1a10-d962-45e3-b40e-c1d035eec118" providerId="ADAL" clId="{0B1901C3-FFDC-45E9-B980-1F0159DF0485}" dt="2023-03-06T18:32:37.150" v="689"/>
          <ac:graphicFrameMkLst>
            <pc:docMk/>
            <pc:sldMk cId="0" sldId="1128"/>
            <ac:graphicFrameMk id="3" creationId="{62D02C26-785C-1D3D-793D-A65E81AD39BD}"/>
          </ac:graphicFrameMkLst>
        </pc:graphicFrameChg>
      </pc:sldChg>
      <pc:sldChg chg="modSp mod ord">
        <pc:chgData name="Alan Soloway" userId="0fba1a10-d962-45e3-b40e-c1d035eec118" providerId="ADAL" clId="{0B1901C3-FFDC-45E9-B980-1F0159DF0485}" dt="2023-03-07T23:56:20.547" v="2169"/>
        <pc:sldMkLst>
          <pc:docMk/>
          <pc:sldMk cId="2712885716" sldId="1130"/>
        </pc:sldMkLst>
        <pc:spChg chg="mod">
          <ac:chgData name="Alan Soloway" userId="0fba1a10-d962-45e3-b40e-c1d035eec118" providerId="ADAL" clId="{0B1901C3-FFDC-45E9-B980-1F0159DF0485}" dt="2023-03-07T21:21:07.242" v="818" actId="20577"/>
          <ac:spMkLst>
            <pc:docMk/>
            <pc:sldMk cId="2712885716" sldId="1130"/>
            <ac:spMk id="2" creationId="{A4622016-CAE3-8F63-B68A-750665977F4E}"/>
          </ac:spMkLst>
        </pc:spChg>
        <pc:spChg chg="mod">
          <ac:chgData name="Alan Soloway" userId="0fba1a10-d962-45e3-b40e-c1d035eec118" providerId="ADAL" clId="{0B1901C3-FFDC-45E9-B980-1F0159DF0485}" dt="2023-03-07T23:40:55.420" v="2109" actId="20577"/>
          <ac:spMkLst>
            <pc:docMk/>
            <pc:sldMk cId="2712885716" sldId="1130"/>
            <ac:spMk id="3" creationId="{77564346-AA69-7907-9599-0421F5BFB701}"/>
          </ac:spMkLst>
        </pc:spChg>
      </pc:sldChg>
      <pc:sldChg chg="modSp mod">
        <pc:chgData name="Alan Soloway" userId="0fba1a10-d962-45e3-b40e-c1d035eec118" providerId="ADAL" clId="{0B1901C3-FFDC-45E9-B980-1F0159DF0485}" dt="2023-03-06T18:06:51.392" v="497"/>
        <pc:sldMkLst>
          <pc:docMk/>
          <pc:sldMk cId="3114860468" sldId="1132"/>
        </pc:sldMkLst>
        <pc:graphicFrameChg chg="mod modGraphic">
          <ac:chgData name="Alan Soloway" userId="0fba1a10-d962-45e3-b40e-c1d035eec118" providerId="ADAL" clId="{0B1901C3-FFDC-45E9-B980-1F0159DF0485}" dt="2023-03-06T18:06:51.392" v="497"/>
          <ac:graphicFrameMkLst>
            <pc:docMk/>
            <pc:sldMk cId="3114860468" sldId="1132"/>
            <ac:graphicFrameMk id="2" creationId="{8D5D58F9-DFEF-B3E1-CC7A-F422796534EB}"/>
          </ac:graphicFrameMkLst>
        </pc:graphicFrameChg>
      </pc:sldChg>
      <pc:sldChg chg="addSp delSp modSp mod">
        <pc:chgData name="Alan Soloway" userId="0fba1a10-d962-45e3-b40e-c1d035eec118" providerId="ADAL" clId="{0B1901C3-FFDC-45E9-B980-1F0159DF0485}" dt="2023-03-11T15:15:06.765" v="2303" actId="20577"/>
        <pc:sldMkLst>
          <pc:docMk/>
          <pc:sldMk cId="3829580410" sldId="1133"/>
        </pc:sldMkLst>
        <pc:spChg chg="add del mod">
          <ac:chgData name="Alan Soloway" userId="0fba1a10-d962-45e3-b40e-c1d035eec118" providerId="ADAL" clId="{0B1901C3-FFDC-45E9-B980-1F0159DF0485}" dt="2023-03-06T18:08:56.572" v="529"/>
          <ac:spMkLst>
            <pc:docMk/>
            <pc:sldMk cId="3829580410" sldId="1133"/>
            <ac:spMk id="3" creationId="{FB54BC2E-8FA8-E20F-6C56-B6220FFD232D}"/>
          </ac:spMkLst>
        </pc:spChg>
        <pc:graphicFrameChg chg="mod modGraphic">
          <ac:chgData name="Alan Soloway" userId="0fba1a10-d962-45e3-b40e-c1d035eec118" providerId="ADAL" clId="{0B1901C3-FFDC-45E9-B980-1F0159DF0485}" dt="2023-03-11T15:15:06.765" v="2303" actId="20577"/>
          <ac:graphicFrameMkLst>
            <pc:docMk/>
            <pc:sldMk cId="3829580410" sldId="1133"/>
            <ac:graphicFrameMk id="2" creationId="{8D5D58F9-DFEF-B3E1-CC7A-F422796534EB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4:20.289" v="2313" actId="47"/>
        <pc:sldMkLst>
          <pc:docMk/>
          <pc:sldMk cId="0" sldId="1134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34"/>
            <ac:spMk id="3" creationId="{AFF8C894-D30F-B14C-7B2A-E87C0574AAA3}"/>
          </ac:spMkLst>
        </pc:spChg>
        <pc:spChg chg="del mod">
          <ac:chgData name="Alan Soloway" userId="0fba1a10-d962-45e3-b40e-c1d035eec118" providerId="ADAL" clId="{0B1901C3-FFDC-45E9-B980-1F0159DF0485}" dt="2023-03-06T18:00:14.295" v="408" actId="478"/>
          <ac:spMkLst>
            <pc:docMk/>
            <pc:sldMk cId="0" sldId="1134"/>
            <ac:spMk id="4" creationId="{E9FE763E-2056-D7F1-0280-21F863AAF14D}"/>
          </ac:spMkLst>
        </pc:spChg>
        <pc:graphicFrameChg chg="modGraphic">
          <ac:chgData name="Alan Soloway" userId="0fba1a10-d962-45e3-b40e-c1d035eec118" providerId="ADAL" clId="{0B1901C3-FFDC-45E9-B980-1F0159DF0485}" dt="2023-03-06T18:05:09.335" v="473" actId="20577"/>
          <ac:graphicFrameMkLst>
            <pc:docMk/>
            <pc:sldMk cId="0" sldId="1134"/>
            <ac:graphicFrameMk id="2" creationId="{48B54CDC-A788-2CE1-8D4A-A96F20BB5146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4:23.602" v="2314" actId="47"/>
        <pc:sldMkLst>
          <pc:docMk/>
          <pc:sldMk cId="0" sldId="1135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35"/>
            <ac:spMk id="3" creationId="{819A6580-DAED-8003-372B-1A3ED1948715}"/>
          </ac:spMkLst>
        </pc:spChg>
        <pc:spChg chg="del mod">
          <ac:chgData name="Alan Soloway" userId="0fba1a10-d962-45e3-b40e-c1d035eec118" providerId="ADAL" clId="{0B1901C3-FFDC-45E9-B980-1F0159DF0485}" dt="2023-03-06T18:00:18.181" v="409" actId="478"/>
          <ac:spMkLst>
            <pc:docMk/>
            <pc:sldMk cId="0" sldId="1135"/>
            <ac:spMk id="4" creationId="{2C5D04E9-038E-548C-8006-3771BF59D46A}"/>
          </ac:spMkLst>
        </pc:spChg>
        <pc:graphicFrameChg chg="mod modGraphic">
          <ac:chgData name="Alan Soloway" userId="0fba1a10-d962-45e3-b40e-c1d035eec118" providerId="ADAL" clId="{0B1901C3-FFDC-45E9-B980-1F0159DF0485}" dt="2023-03-06T18:07:10.716" v="498"/>
          <ac:graphicFrameMkLst>
            <pc:docMk/>
            <pc:sldMk cId="0" sldId="1135"/>
            <ac:graphicFrameMk id="2" creationId="{7FE6793A-50BA-A8F9-1853-A4028F6BC064}"/>
          </ac:graphicFrameMkLst>
        </pc:graphicFrameChg>
      </pc:sldChg>
      <pc:sldChg chg="addSp delSp modSp add del mod">
        <pc:chgData name="Alan Soloway" userId="0fba1a10-d962-45e3-b40e-c1d035eec118" providerId="ADAL" clId="{0B1901C3-FFDC-45E9-B980-1F0159DF0485}" dt="2023-03-15T13:10:36.232" v="2493"/>
        <pc:sldMkLst>
          <pc:docMk/>
          <pc:sldMk cId="0" sldId="1136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36"/>
            <ac:spMk id="3" creationId="{0CE91615-EDA9-E797-4618-4EC3952E699A}"/>
          </ac:spMkLst>
        </pc:spChg>
        <pc:spChg chg="del mod">
          <ac:chgData name="Alan Soloway" userId="0fba1a10-d962-45e3-b40e-c1d035eec118" providerId="ADAL" clId="{0B1901C3-FFDC-45E9-B980-1F0159DF0485}" dt="2023-03-06T18:00:31.252" v="413" actId="478"/>
          <ac:spMkLst>
            <pc:docMk/>
            <pc:sldMk cId="0" sldId="1136"/>
            <ac:spMk id="4" creationId="{4E980B5C-291D-1C89-D0B6-64E811CFA5B1}"/>
          </ac:spMkLst>
        </pc:spChg>
      </pc:sldChg>
      <pc:sldChg chg="modSp mod ord">
        <pc:chgData name="Alan Soloway" userId="0fba1a10-d962-45e3-b40e-c1d035eec118" providerId="ADAL" clId="{0B1901C3-FFDC-45E9-B980-1F0159DF0485}" dt="2023-03-13T14:00:37.165" v="2442" actId="20577"/>
        <pc:sldMkLst>
          <pc:docMk/>
          <pc:sldMk cId="1486771013" sldId="1137"/>
        </pc:sldMkLst>
        <pc:spChg chg="mod">
          <ac:chgData name="Alan Soloway" userId="0fba1a10-d962-45e3-b40e-c1d035eec118" providerId="ADAL" clId="{0B1901C3-FFDC-45E9-B980-1F0159DF0485}" dt="2023-03-07T21:21:47.126" v="853" actId="20577"/>
          <ac:spMkLst>
            <pc:docMk/>
            <pc:sldMk cId="1486771013" sldId="1137"/>
            <ac:spMk id="2" creationId="{A4622016-CAE3-8F63-B68A-750665977F4E}"/>
          </ac:spMkLst>
        </pc:spChg>
        <pc:spChg chg="mod">
          <ac:chgData name="Alan Soloway" userId="0fba1a10-d962-45e3-b40e-c1d035eec118" providerId="ADAL" clId="{0B1901C3-FFDC-45E9-B980-1F0159DF0485}" dt="2023-03-13T14:00:37.165" v="2442" actId="20577"/>
          <ac:spMkLst>
            <pc:docMk/>
            <pc:sldMk cId="1486771013" sldId="1137"/>
            <ac:spMk id="3" creationId="{77564346-AA69-7907-9599-0421F5BFB701}"/>
          </ac:spMkLst>
        </pc:spChg>
      </pc:sldChg>
      <pc:sldChg chg="addSp delSp modSp del mod">
        <pc:chgData name="Alan Soloway" userId="0fba1a10-d962-45e3-b40e-c1d035eec118" providerId="ADAL" clId="{0B1901C3-FFDC-45E9-B980-1F0159DF0485}" dt="2023-03-09T14:38:04.537" v="2236" actId="47"/>
        <pc:sldMkLst>
          <pc:docMk/>
          <pc:sldMk cId="0" sldId="1138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38"/>
            <ac:spMk id="3" creationId="{82F199CB-22BE-143A-BEA1-3737C109E328}"/>
          </ac:spMkLst>
        </pc:spChg>
        <pc:spChg chg="del mod">
          <ac:chgData name="Alan Soloway" userId="0fba1a10-d962-45e3-b40e-c1d035eec118" providerId="ADAL" clId="{0B1901C3-FFDC-45E9-B980-1F0159DF0485}" dt="2023-03-06T18:00:00.528" v="403" actId="478"/>
          <ac:spMkLst>
            <pc:docMk/>
            <pc:sldMk cId="0" sldId="1138"/>
            <ac:spMk id="4" creationId="{F5144905-404F-3F2A-E2D4-D2D6A7626595}"/>
          </ac:spMkLst>
        </pc:spChg>
        <pc:graphicFrameChg chg="modGraphic">
          <ac:chgData name="Alan Soloway" userId="0fba1a10-d962-45e3-b40e-c1d035eec118" providerId="ADAL" clId="{0B1901C3-FFDC-45E9-B980-1F0159DF0485}" dt="2023-03-06T18:03:51.969" v="454" actId="20577"/>
          <ac:graphicFrameMkLst>
            <pc:docMk/>
            <pc:sldMk cId="0" sldId="1138"/>
            <ac:graphicFrameMk id="2" creationId="{703A38D3-7BE5-ED66-51B0-FA7453CB06DB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9T14:38:37.088" v="2240" actId="47"/>
        <pc:sldMkLst>
          <pc:docMk/>
          <pc:sldMk cId="0" sldId="1139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39"/>
            <ac:spMk id="3" creationId="{5199A398-B5D1-E839-C560-3F5BA48F5F0C}"/>
          </ac:spMkLst>
        </pc:spChg>
        <pc:spChg chg="del mod">
          <ac:chgData name="Alan Soloway" userId="0fba1a10-d962-45e3-b40e-c1d035eec118" providerId="ADAL" clId="{0B1901C3-FFDC-45E9-B980-1F0159DF0485}" dt="2023-03-06T18:00:49.609" v="420" actId="478"/>
          <ac:spMkLst>
            <pc:docMk/>
            <pc:sldMk cId="0" sldId="1139"/>
            <ac:spMk id="4" creationId="{02AA77BF-844C-E1C1-7EFA-4973C1D034DF}"/>
          </ac:spMkLst>
        </pc:spChg>
        <pc:graphicFrameChg chg="mod modGraphic">
          <ac:chgData name="Alan Soloway" userId="0fba1a10-d962-45e3-b40e-c1d035eec118" providerId="ADAL" clId="{0B1901C3-FFDC-45E9-B980-1F0159DF0485}" dt="2023-03-06T18:32:33.202" v="688"/>
          <ac:graphicFrameMkLst>
            <pc:docMk/>
            <pc:sldMk cId="0" sldId="1139"/>
            <ac:graphicFrameMk id="2" creationId="{8C94EDFB-02BA-17B9-3679-86485042E1C6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9T14:56:45.253" v="2244" actId="47"/>
        <pc:sldMkLst>
          <pc:docMk/>
          <pc:sldMk cId="363133267" sldId="1140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363133267" sldId="1140"/>
            <ac:spMk id="3" creationId="{AF2F3B1E-BEEF-CB9B-BA02-60CFC68DE987}"/>
          </ac:spMkLst>
        </pc:spChg>
        <pc:spChg chg="del mod">
          <ac:chgData name="Alan Soloway" userId="0fba1a10-d962-45e3-b40e-c1d035eec118" providerId="ADAL" clId="{0B1901C3-FFDC-45E9-B980-1F0159DF0485}" dt="2023-03-06T17:58:01.802" v="363" actId="478"/>
          <ac:spMkLst>
            <pc:docMk/>
            <pc:sldMk cId="363133267" sldId="1140"/>
            <ac:spMk id="4" creationId="{387A64CA-A3F3-74B6-43F6-16852CDA2B48}"/>
          </ac:spMkLst>
        </pc:spChg>
        <pc:graphicFrameChg chg="modGraphic">
          <ac:chgData name="Alan Soloway" userId="0fba1a10-d962-45e3-b40e-c1d035eec118" providerId="ADAL" clId="{0B1901C3-FFDC-45E9-B980-1F0159DF0485}" dt="2023-03-06T18:15:19.472" v="612" actId="20577"/>
          <ac:graphicFrameMkLst>
            <pc:docMk/>
            <pc:sldMk cId="363133267" sldId="1140"/>
            <ac:graphicFrameMk id="2" creationId="{84DE5C4A-06C9-FA0C-8D1E-38A42FFB779B}"/>
          </ac:graphicFrameMkLst>
        </pc:graphicFrameChg>
      </pc:sldChg>
      <pc:sldChg chg="addSp delSp modSp add del mod">
        <pc:chgData name="Alan Soloway" userId="0fba1a10-d962-45e3-b40e-c1d035eec118" providerId="ADAL" clId="{0B1901C3-FFDC-45E9-B980-1F0159DF0485}" dt="2023-03-15T13:17:50.289" v="2497"/>
        <pc:sldMkLst>
          <pc:docMk/>
          <pc:sldMk cId="0" sldId="1141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41"/>
            <ac:spMk id="3" creationId="{F1EFBF33-C2D7-14F2-72BA-BD004EA80168}"/>
          </ac:spMkLst>
        </pc:spChg>
        <pc:spChg chg="del mod">
          <ac:chgData name="Alan Soloway" userId="0fba1a10-d962-45e3-b40e-c1d035eec118" providerId="ADAL" clId="{0B1901C3-FFDC-45E9-B980-1F0159DF0485}" dt="2023-03-06T18:00:36.702" v="415" actId="478"/>
          <ac:spMkLst>
            <pc:docMk/>
            <pc:sldMk cId="0" sldId="1141"/>
            <ac:spMk id="4" creationId="{96E78928-218B-3A6C-94D1-DFE46F10E3AE}"/>
          </ac:spMkLst>
        </pc:spChg>
        <pc:graphicFrameChg chg="modGraphic">
          <ac:chgData name="Alan Soloway" userId="0fba1a10-d962-45e3-b40e-c1d035eec118" providerId="ADAL" clId="{0B1901C3-FFDC-45E9-B980-1F0159DF0485}" dt="2023-03-06T18:32:08.182" v="679" actId="20577"/>
          <ac:graphicFrameMkLst>
            <pc:docMk/>
            <pc:sldMk cId="0" sldId="1141"/>
            <ac:graphicFrameMk id="2" creationId="{128F6ADE-EA66-87BA-27AA-764612255711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1T15:12:28.147" v="2293" actId="47"/>
        <pc:sldMkLst>
          <pc:docMk/>
          <pc:sldMk cId="0" sldId="1142"/>
        </pc:sldMkLst>
        <pc:spChg chg="add del">
          <ac:chgData name="Alan Soloway" userId="0fba1a10-d962-45e3-b40e-c1d035eec118" providerId="ADAL" clId="{0B1901C3-FFDC-45E9-B980-1F0159DF0485}" dt="2023-03-11T15:11:44.418" v="2285" actId="22"/>
          <ac:spMkLst>
            <pc:docMk/>
            <pc:sldMk cId="0" sldId="1142"/>
            <ac:spMk id="3" creationId="{D46878D5-392D-3D0F-08CE-9325DB422F65}"/>
          </ac:spMkLst>
        </pc:spChg>
        <pc:spChg chg="add del mod">
          <ac:chgData name="Alan Soloway" userId="0fba1a10-d962-45e3-b40e-c1d035eec118" providerId="ADAL" clId="{0B1901C3-FFDC-45E9-B980-1F0159DF0485}" dt="2023-03-11T15:11:51.766" v="2289" actId="478"/>
          <ac:spMkLst>
            <pc:docMk/>
            <pc:sldMk cId="0" sldId="1142"/>
            <ac:spMk id="4" creationId="{A20B923F-E199-4178-CE42-352B860B46C7}"/>
          </ac:spMkLst>
        </pc:spChg>
        <pc:spChg chg="add del">
          <ac:chgData name="Alan Soloway" userId="0fba1a10-d962-45e3-b40e-c1d035eec118" providerId="ADAL" clId="{0B1901C3-FFDC-45E9-B980-1F0159DF0485}" dt="2023-03-11T15:11:51.326" v="2288" actId="22"/>
          <ac:spMkLst>
            <pc:docMk/>
            <pc:sldMk cId="0" sldId="1142"/>
            <ac:spMk id="7" creationId="{73B1C7BD-D427-52AF-16A1-9A43C058DADA}"/>
          </ac:spMkLst>
        </pc:spChg>
        <pc:graphicFrameChg chg="modGraphic">
          <ac:chgData name="Alan Soloway" userId="0fba1a10-d962-45e3-b40e-c1d035eec118" providerId="ADAL" clId="{0B1901C3-FFDC-45E9-B980-1F0159DF0485}" dt="2023-03-06T17:41:20.586" v="266" actId="6549"/>
          <ac:graphicFrameMkLst>
            <pc:docMk/>
            <pc:sldMk cId="0" sldId="1142"/>
            <ac:graphicFrameMk id="5" creationId="{16AD20E2-C745-F276-69F2-D6A17839FF06}"/>
          </ac:graphicFrameMkLst>
        </pc:graphicFrameChg>
      </pc:sldChg>
      <pc:sldChg chg="modSp add del mod">
        <pc:chgData name="Alan Soloway" userId="0fba1a10-d962-45e3-b40e-c1d035eec118" providerId="ADAL" clId="{0B1901C3-FFDC-45E9-B980-1F0159DF0485}" dt="2023-03-15T13:11:36.697" v="2496" actId="47"/>
        <pc:sldMkLst>
          <pc:docMk/>
          <pc:sldMk cId="2271342114" sldId="1143"/>
        </pc:sldMkLst>
        <pc:spChg chg="mod">
          <ac:chgData name="Alan Soloway" userId="0fba1a10-d962-45e3-b40e-c1d035eec118" providerId="ADAL" clId="{0B1901C3-FFDC-45E9-B980-1F0159DF0485}" dt="2023-03-07T14:14:34.675" v="765"/>
          <ac:spMkLst>
            <pc:docMk/>
            <pc:sldMk cId="2271342114" sldId="1143"/>
            <ac:spMk id="3" creationId="{D62A78E9-0D73-F707-85E2-ACD21AB93F4B}"/>
          </ac:spMkLst>
        </pc:spChg>
        <pc:graphicFrameChg chg="mod modGraphic">
          <ac:chgData name="Alan Soloway" userId="0fba1a10-d962-45e3-b40e-c1d035eec118" providerId="ADAL" clId="{0B1901C3-FFDC-45E9-B980-1F0159DF0485}" dt="2023-03-06T18:33:13.135" v="695"/>
          <ac:graphicFrameMkLst>
            <pc:docMk/>
            <pc:sldMk cId="2271342114" sldId="1143"/>
            <ac:graphicFrameMk id="2" creationId="{DFB35103-2DF9-3F03-3932-8253BE6D0264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6T18:21:08.022" v="624" actId="2696"/>
        <pc:sldMkLst>
          <pc:docMk/>
          <pc:sldMk cId="3803426546" sldId="1143"/>
        </pc:sldMkLst>
        <pc:spChg chg="add mod">
          <ac:chgData name="Alan Soloway" userId="0fba1a10-d962-45e3-b40e-c1d035eec118" providerId="ADAL" clId="{0B1901C3-FFDC-45E9-B980-1F0159DF0485}" dt="2023-03-06T18:09:08.304" v="542"/>
          <ac:spMkLst>
            <pc:docMk/>
            <pc:sldMk cId="3803426546" sldId="1143"/>
            <ac:spMk id="3" creationId="{D62A78E9-0D73-F707-85E2-ACD21AB93F4B}"/>
          </ac:spMkLst>
        </pc:spChg>
        <pc:spChg chg="del">
          <ac:chgData name="Alan Soloway" userId="0fba1a10-d962-45e3-b40e-c1d035eec118" providerId="ADAL" clId="{0B1901C3-FFDC-45E9-B980-1F0159DF0485}" dt="2023-03-06T17:58:06.510" v="364" actId="478"/>
          <ac:spMkLst>
            <pc:docMk/>
            <pc:sldMk cId="3803426546" sldId="1143"/>
            <ac:spMk id="4" creationId="{387A64CA-A3F3-74B6-43F6-16852CDA2B48}"/>
          </ac:spMkLst>
        </pc:spChg>
        <pc:graphicFrameChg chg="modGraphic">
          <ac:chgData name="Alan Soloway" userId="0fba1a10-d962-45e3-b40e-c1d035eec118" providerId="ADAL" clId="{0B1901C3-FFDC-45E9-B980-1F0159DF0485}" dt="2023-03-06T18:01:53.582" v="434" actId="6549"/>
          <ac:graphicFrameMkLst>
            <pc:docMk/>
            <pc:sldMk cId="3803426546" sldId="1143"/>
            <ac:graphicFrameMk id="2" creationId="{DFB35103-2DF9-3F03-3932-8253BE6D0264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8T22:48:44.405" v="2223" actId="47"/>
        <pc:sldMkLst>
          <pc:docMk/>
          <pc:sldMk cId="1380869109" sldId="1144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1380869109" sldId="1144"/>
            <ac:spMk id="3" creationId="{13E51EED-1535-6566-80CC-C4F2DB72D417}"/>
          </ac:spMkLst>
        </pc:spChg>
        <pc:spChg chg="del">
          <ac:chgData name="Alan Soloway" userId="0fba1a10-d962-45e3-b40e-c1d035eec118" providerId="ADAL" clId="{0B1901C3-FFDC-45E9-B980-1F0159DF0485}" dt="2023-03-06T17:58:10.481" v="365" actId="478"/>
          <ac:spMkLst>
            <pc:docMk/>
            <pc:sldMk cId="1380869109" sldId="1144"/>
            <ac:spMk id="4" creationId="{387A64CA-A3F3-74B6-43F6-16852CDA2B48}"/>
          </ac:spMkLst>
        </pc:spChg>
        <pc:graphicFrameChg chg="mod modGraphic">
          <ac:chgData name="Alan Soloway" userId="0fba1a10-d962-45e3-b40e-c1d035eec118" providerId="ADAL" clId="{0B1901C3-FFDC-45E9-B980-1F0159DF0485}" dt="2023-03-06T18:33:01.711" v="694"/>
          <ac:graphicFrameMkLst>
            <pc:docMk/>
            <pc:sldMk cId="1380869109" sldId="1144"/>
            <ac:graphicFrameMk id="2" creationId="{A73E3009-96A1-34F5-6D31-0CB53BBFD61D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6T18:19:20.563" v="620" actId="2696"/>
        <pc:sldMkLst>
          <pc:docMk/>
          <pc:sldMk cId="2915568671" sldId="1145"/>
        </pc:sldMkLst>
        <pc:spChg chg="add mod">
          <ac:chgData name="Alan Soloway" userId="0fba1a10-d962-45e3-b40e-c1d035eec118" providerId="ADAL" clId="{0B1901C3-FFDC-45E9-B980-1F0159DF0485}" dt="2023-03-06T18:09:10.224" v="544"/>
          <ac:spMkLst>
            <pc:docMk/>
            <pc:sldMk cId="2915568671" sldId="1145"/>
            <ac:spMk id="3" creationId="{358047F5-A6E9-4CB7-6687-38F41613E92E}"/>
          </ac:spMkLst>
        </pc:spChg>
        <pc:spChg chg="del mod">
          <ac:chgData name="Alan Soloway" userId="0fba1a10-d962-45e3-b40e-c1d035eec118" providerId="ADAL" clId="{0B1901C3-FFDC-45E9-B980-1F0159DF0485}" dt="2023-03-06T17:58:14.584" v="367" actId="478"/>
          <ac:spMkLst>
            <pc:docMk/>
            <pc:sldMk cId="2915568671" sldId="1145"/>
            <ac:spMk id="4" creationId="{387A64CA-A3F3-74B6-43F6-16852CDA2B48}"/>
          </ac:spMkLst>
        </pc:spChg>
        <pc:graphicFrameChg chg="modGraphic">
          <ac:chgData name="Alan Soloway" userId="0fba1a10-d962-45e3-b40e-c1d035eec118" providerId="ADAL" clId="{0B1901C3-FFDC-45E9-B980-1F0159DF0485}" dt="2023-03-06T18:01:55.927" v="435" actId="6549"/>
          <ac:graphicFrameMkLst>
            <pc:docMk/>
            <pc:sldMk cId="2915568671" sldId="1145"/>
            <ac:graphicFrameMk id="2" creationId="{3307C011-745A-439D-B871-1BD90C0D323A}"/>
          </ac:graphicFrameMkLst>
        </pc:graphicFrameChg>
      </pc:sldChg>
      <pc:sldChg chg="modSp add mod">
        <pc:chgData name="Alan Soloway" userId="0fba1a10-d962-45e3-b40e-c1d035eec118" providerId="ADAL" clId="{0B1901C3-FFDC-45E9-B980-1F0159DF0485}" dt="2023-03-08T22:46:23.712" v="2216" actId="404"/>
        <pc:sldMkLst>
          <pc:docMk/>
          <pc:sldMk cId="3698076293" sldId="1145"/>
        </pc:sldMkLst>
        <pc:spChg chg="mod">
          <ac:chgData name="Alan Soloway" userId="0fba1a10-d962-45e3-b40e-c1d035eec118" providerId="ADAL" clId="{0B1901C3-FFDC-45E9-B980-1F0159DF0485}" dt="2023-03-08T22:46:23.712" v="2216" actId="404"/>
          <ac:spMkLst>
            <pc:docMk/>
            <pc:sldMk cId="3698076293" sldId="1145"/>
            <ac:spMk id="3" creationId="{358047F5-A6E9-4CB7-6687-38F41613E92E}"/>
          </ac:spMkLst>
        </pc:spChg>
        <pc:graphicFrameChg chg="mod modGraphic">
          <ac:chgData name="Alan Soloway" userId="0fba1a10-d962-45e3-b40e-c1d035eec118" providerId="ADAL" clId="{0B1901C3-FFDC-45E9-B980-1F0159DF0485}" dt="2023-03-06T18:32:53.150" v="692"/>
          <ac:graphicFrameMkLst>
            <pc:docMk/>
            <pc:sldMk cId="3698076293" sldId="1145"/>
            <ac:graphicFrameMk id="2" creationId="{3307C011-745A-439D-B871-1BD90C0D323A}"/>
          </ac:graphicFrameMkLst>
        </pc:graphicFrameChg>
      </pc:sldChg>
      <pc:sldChg chg="modSp add mod">
        <pc:chgData name="Alan Soloway" userId="0fba1a10-d962-45e3-b40e-c1d035eec118" providerId="ADAL" clId="{0B1901C3-FFDC-45E9-B980-1F0159DF0485}" dt="2023-03-08T22:47:05.319" v="2222" actId="20577"/>
        <pc:sldMkLst>
          <pc:docMk/>
          <pc:sldMk cId="3183051460" sldId="1146"/>
        </pc:sldMkLst>
        <pc:spChg chg="add mod">
          <ac:chgData name="Alan Soloway" userId="0fba1a10-d962-45e3-b40e-c1d035eec118" providerId="ADAL" clId="{0B1901C3-FFDC-45E9-B980-1F0159DF0485}" dt="2023-03-08T22:47:05.319" v="2222" actId="20577"/>
          <ac:spMkLst>
            <pc:docMk/>
            <pc:sldMk cId="3183051460" sldId="1146"/>
            <ac:spMk id="3" creationId="{20E95339-7FC4-5174-FE28-99070C33BCB4}"/>
          </ac:spMkLst>
        </pc:spChg>
        <pc:spChg chg="del">
          <ac:chgData name="Alan Soloway" userId="0fba1a10-d962-45e3-b40e-c1d035eec118" providerId="ADAL" clId="{0B1901C3-FFDC-45E9-B980-1F0159DF0485}" dt="2023-03-06T17:58:18.376" v="368" actId="478"/>
          <ac:spMkLst>
            <pc:docMk/>
            <pc:sldMk cId="3183051460" sldId="1146"/>
            <ac:spMk id="4" creationId="{EDF995BC-4BB6-27E2-1D49-697E20D6467A}"/>
          </ac:spMkLst>
        </pc:spChg>
        <pc:graphicFrameChg chg="mod modGraphic">
          <ac:chgData name="Alan Soloway" userId="0fba1a10-d962-45e3-b40e-c1d035eec118" providerId="ADAL" clId="{0B1901C3-FFDC-45E9-B980-1F0159DF0485}" dt="2023-03-06T18:32:56.720" v="693"/>
          <ac:graphicFrameMkLst>
            <pc:docMk/>
            <pc:sldMk cId="3183051460" sldId="1146"/>
            <ac:graphicFrameMk id="2" creationId="{D4ABE3EA-0F3D-C92C-A5B3-50988DF2D9D8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6T21:02:20.087" v="742" actId="20577"/>
        <pc:sldMkLst>
          <pc:docMk/>
          <pc:sldMk cId="2976198417" sldId="1147"/>
        </pc:sldMkLst>
        <pc:spChg chg="del">
          <ac:chgData name="Alan Soloway" userId="0fba1a10-d962-45e3-b40e-c1d035eec118" providerId="ADAL" clId="{0B1901C3-FFDC-45E9-B980-1F0159DF0485}" dt="2023-03-06T17:58:21.720" v="369" actId="478"/>
          <ac:spMkLst>
            <pc:docMk/>
            <pc:sldMk cId="2976198417" sldId="1147"/>
            <ac:spMk id="2" creationId="{5AFDCEB2-11BC-184D-58A9-E333625586BE}"/>
          </ac:spMkLst>
        </pc:spChg>
        <pc:spChg chg="add mod">
          <ac:chgData name="Alan Soloway" userId="0fba1a10-d962-45e3-b40e-c1d035eec118" providerId="ADAL" clId="{0B1901C3-FFDC-45E9-B980-1F0159DF0485}" dt="2023-03-06T21:02:20.087" v="742" actId="20577"/>
          <ac:spMkLst>
            <pc:docMk/>
            <pc:sldMk cId="2976198417" sldId="1147"/>
            <ac:spMk id="3" creationId="{4595DF37-6405-7D84-BFE0-485DCA4F1766}"/>
          </ac:spMkLst>
        </pc:spChg>
        <pc:graphicFrameChg chg="modGraphic">
          <ac:chgData name="Alan Soloway" userId="0fba1a10-d962-45e3-b40e-c1d035eec118" providerId="ADAL" clId="{0B1901C3-FFDC-45E9-B980-1F0159DF0485}" dt="2023-03-06T18:01:59.523" v="437" actId="6549"/>
          <ac:graphicFrameMkLst>
            <pc:docMk/>
            <pc:sldMk cId="2976198417" sldId="1147"/>
            <ac:graphicFrameMk id="4" creationId="{6610AC5D-62C6-9B39-D595-64977CA48639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3:25.853" v="2307" actId="47"/>
        <pc:sldMkLst>
          <pc:docMk/>
          <pc:sldMk cId="0" sldId="1148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48"/>
            <ac:spMk id="3" creationId="{35EB6970-E406-DC58-7496-3099CB62A0EE}"/>
          </ac:spMkLst>
        </pc:spChg>
        <pc:spChg chg="del mod">
          <ac:chgData name="Alan Soloway" userId="0fba1a10-d962-45e3-b40e-c1d035eec118" providerId="ADAL" clId="{0B1901C3-FFDC-45E9-B980-1F0159DF0485}" dt="2023-03-06T18:00:03.407" v="404" actId="478"/>
          <ac:spMkLst>
            <pc:docMk/>
            <pc:sldMk cId="0" sldId="1148"/>
            <ac:spMk id="4" creationId="{01FB2396-30FE-947D-3924-FDFB30A0DA54}"/>
          </ac:spMkLst>
        </pc:spChg>
        <pc:graphicFrameChg chg="modGraphic">
          <ac:chgData name="Alan Soloway" userId="0fba1a10-d962-45e3-b40e-c1d035eec118" providerId="ADAL" clId="{0B1901C3-FFDC-45E9-B980-1F0159DF0485}" dt="2023-03-06T18:04:06.433" v="459" actId="20577"/>
          <ac:graphicFrameMkLst>
            <pc:docMk/>
            <pc:sldMk cId="0" sldId="1148"/>
            <ac:graphicFrameMk id="2" creationId="{D25B8854-AFAC-71AC-0101-8809415BC848}"/>
          </ac:graphicFrameMkLst>
        </pc:graphicFrameChg>
      </pc:sldChg>
      <pc:sldChg chg="addSp delSp modSp add del mod">
        <pc:chgData name="Alan Soloway" userId="0fba1a10-d962-45e3-b40e-c1d035eec118" providerId="ADAL" clId="{0B1901C3-FFDC-45E9-B980-1F0159DF0485}" dt="2023-03-15T13:10:36.232" v="2493"/>
        <pc:sldMkLst>
          <pc:docMk/>
          <pc:sldMk cId="1934624053" sldId="1149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1934624053" sldId="1149"/>
            <ac:spMk id="3" creationId="{6FF058A5-85AD-4534-244E-BF1FD4A990A1}"/>
          </ac:spMkLst>
        </pc:spChg>
        <pc:spChg chg="del mod">
          <ac:chgData name="Alan Soloway" userId="0fba1a10-d962-45e3-b40e-c1d035eec118" providerId="ADAL" clId="{0B1901C3-FFDC-45E9-B980-1F0159DF0485}" dt="2023-03-06T18:00:27.684" v="412" actId="478"/>
          <ac:spMkLst>
            <pc:docMk/>
            <pc:sldMk cId="1934624053" sldId="1149"/>
            <ac:spMk id="4" creationId="{96E78928-218B-3A6C-94D1-DFE46F10E3AE}"/>
          </ac:spMkLst>
        </pc:spChg>
        <pc:graphicFrameChg chg="modGraphic">
          <ac:chgData name="Alan Soloway" userId="0fba1a10-d962-45e3-b40e-c1d035eec118" providerId="ADAL" clId="{0B1901C3-FFDC-45E9-B980-1F0159DF0485}" dt="2023-03-06T18:10:33.698" v="555" actId="20577"/>
          <ac:graphicFrameMkLst>
            <pc:docMk/>
            <pc:sldMk cId="1934624053" sldId="1149"/>
            <ac:graphicFrameMk id="2" creationId="{128F6ADE-EA66-87BA-27AA-764612255711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7T14:11:53.479" v="763" actId="47"/>
        <pc:sldMkLst>
          <pc:docMk/>
          <pc:sldMk cId="2811349686" sldId="1150"/>
        </pc:sldMkLst>
        <pc:spChg chg="del">
          <ac:chgData name="Alan Soloway" userId="0fba1a10-d962-45e3-b40e-c1d035eec118" providerId="ADAL" clId="{0B1901C3-FFDC-45E9-B980-1F0159DF0485}" dt="2023-03-06T17:58:25.123" v="370" actId="478"/>
          <ac:spMkLst>
            <pc:docMk/>
            <pc:sldMk cId="2811349686" sldId="1150"/>
            <ac:spMk id="2" creationId="{5AFDCEB2-11BC-184D-58A9-E333625586BE}"/>
          </ac:spMkLst>
        </pc:spChg>
        <pc:spChg chg="add mod">
          <ac:chgData name="Alan Soloway" userId="0fba1a10-d962-45e3-b40e-c1d035eec118" providerId="ADAL" clId="{0B1901C3-FFDC-45E9-B980-1F0159DF0485}" dt="2023-03-06T18:09:13.217" v="547"/>
          <ac:spMkLst>
            <pc:docMk/>
            <pc:sldMk cId="2811349686" sldId="1150"/>
            <ac:spMk id="3" creationId="{5B2182CC-343A-7950-042F-F3CB7522295A}"/>
          </ac:spMkLst>
        </pc:spChg>
        <pc:graphicFrameChg chg="modGraphic">
          <ac:chgData name="Alan Soloway" userId="0fba1a10-d962-45e3-b40e-c1d035eec118" providerId="ADAL" clId="{0B1901C3-FFDC-45E9-B980-1F0159DF0485}" dt="2023-03-06T18:24:56.619" v="643" actId="20577"/>
          <ac:graphicFrameMkLst>
            <pc:docMk/>
            <pc:sldMk cId="2811349686" sldId="1150"/>
            <ac:graphicFrameMk id="4" creationId="{6610AC5D-62C6-9B39-D595-64977CA48639}"/>
          </ac:graphicFrameMkLst>
        </pc:graphicFrameChg>
      </pc:sldChg>
      <pc:sldChg chg="addSp delSp modSp mod">
        <pc:chgData name="Alan Soloway" userId="0fba1a10-d962-45e3-b40e-c1d035eec118" providerId="ADAL" clId="{0B1901C3-FFDC-45E9-B980-1F0159DF0485}" dt="2023-03-08T16:09:00.312" v="2200" actId="14100"/>
        <pc:sldMkLst>
          <pc:docMk/>
          <pc:sldMk cId="1426030642" sldId="1151"/>
        </pc:sldMkLst>
        <pc:spChg chg="del">
          <ac:chgData name="Alan Soloway" userId="0fba1a10-d962-45e3-b40e-c1d035eec118" providerId="ADAL" clId="{0B1901C3-FFDC-45E9-B980-1F0159DF0485}" dt="2023-03-06T17:58:28.225" v="371" actId="478"/>
          <ac:spMkLst>
            <pc:docMk/>
            <pc:sldMk cId="1426030642" sldId="1151"/>
            <ac:spMk id="2" creationId="{5AFDCEB2-11BC-184D-58A9-E333625586BE}"/>
          </ac:spMkLst>
        </pc:spChg>
        <pc:spChg chg="add mod">
          <ac:chgData name="Alan Soloway" userId="0fba1a10-d962-45e3-b40e-c1d035eec118" providerId="ADAL" clId="{0B1901C3-FFDC-45E9-B980-1F0159DF0485}" dt="2023-03-08T16:09:00.312" v="2200" actId="14100"/>
          <ac:spMkLst>
            <pc:docMk/>
            <pc:sldMk cId="1426030642" sldId="1151"/>
            <ac:spMk id="3" creationId="{C6EA7B88-2251-76F4-0F1A-ACC2E4C05284}"/>
          </ac:spMkLst>
        </pc:spChg>
        <pc:graphicFrameChg chg="modGraphic">
          <ac:chgData name="Alan Soloway" userId="0fba1a10-d962-45e3-b40e-c1d035eec118" providerId="ADAL" clId="{0B1901C3-FFDC-45E9-B980-1F0159DF0485}" dt="2023-03-06T18:25:29.550" v="655" actId="20577"/>
          <ac:graphicFrameMkLst>
            <pc:docMk/>
            <pc:sldMk cId="1426030642" sldId="1151"/>
            <ac:graphicFrameMk id="4" creationId="{6610AC5D-62C6-9B39-D595-64977CA48639}"/>
          </ac:graphicFrameMkLst>
        </pc:graphicFrameChg>
      </pc:sldChg>
      <pc:sldChg chg="modSp add del">
        <pc:chgData name="Alan Soloway" userId="0fba1a10-d962-45e3-b40e-c1d035eec118" providerId="ADAL" clId="{0B1901C3-FFDC-45E9-B980-1F0159DF0485}" dt="2023-03-13T13:34:06.091" v="2310" actId="47"/>
        <pc:sldMkLst>
          <pc:docMk/>
          <pc:sldMk cId="0" sldId="1152"/>
        </pc:sldMkLst>
        <pc:spChg chg="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52"/>
            <ac:spMk id="3" creationId="{929A697F-EF7B-4657-3196-B2394B4C9276}"/>
          </ac:spMkLst>
        </pc:spChg>
      </pc:sldChg>
      <pc:sldChg chg="modSp add mod ord">
        <pc:chgData name="Alan Soloway" userId="0fba1a10-d962-45e3-b40e-c1d035eec118" providerId="ADAL" clId="{0B1901C3-FFDC-45E9-B980-1F0159DF0485}" dt="2023-03-07T14:16:45.988" v="771"/>
        <pc:sldMkLst>
          <pc:docMk/>
          <pc:sldMk cId="865619414" sldId="1153"/>
        </pc:sldMkLst>
        <pc:spChg chg="mod">
          <ac:chgData name="Alan Soloway" userId="0fba1a10-d962-45e3-b40e-c1d035eec118" providerId="ADAL" clId="{0B1901C3-FFDC-45E9-B980-1F0159DF0485}" dt="2023-03-07T14:14:34.675" v="765"/>
          <ac:spMkLst>
            <pc:docMk/>
            <pc:sldMk cId="865619414" sldId="1153"/>
            <ac:spMk id="3" creationId="{5B2182CC-343A-7950-042F-F3CB7522295A}"/>
          </ac:spMkLst>
        </pc:spChg>
        <pc:graphicFrameChg chg="modGraphic">
          <ac:chgData name="Alan Soloway" userId="0fba1a10-d962-45e3-b40e-c1d035eec118" providerId="ADAL" clId="{0B1901C3-FFDC-45E9-B980-1F0159DF0485}" dt="2023-03-07T14:12:38.386" v="764" actId="6549"/>
          <ac:graphicFrameMkLst>
            <pc:docMk/>
            <pc:sldMk cId="865619414" sldId="1153"/>
            <ac:graphicFrameMk id="4" creationId="{6610AC5D-62C6-9B39-D595-64977CA48639}"/>
          </ac:graphicFrameMkLst>
        </pc:graphicFrameChg>
      </pc:sldChg>
      <pc:sldChg chg="modSp add mod">
        <pc:chgData name="Alan Soloway" userId="0fba1a10-d962-45e3-b40e-c1d035eec118" providerId="ADAL" clId="{0B1901C3-FFDC-45E9-B980-1F0159DF0485}" dt="2023-03-07T14:15:27.049" v="769" actId="20577"/>
        <pc:sldMkLst>
          <pc:docMk/>
          <pc:sldMk cId="0" sldId="1154"/>
        </pc:sldMkLst>
        <pc:spChg chg="mod">
          <ac:chgData name="Alan Soloway" userId="0fba1a10-d962-45e3-b40e-c1d035eec118" providerId="ADAL" clId="{0B1901C3-FFDC-45E9-B980-1F0159DF0485}" dt="2023-03-07T14:15:27.049" v="769" actId="20577"/>
          <ac:spMkLst>
            <pc:docMk/>
            <pc:sldMk cId="0" sldId="1154"/>
            <ac:spMk id="3" creationId="{E5164659-EFFA-8BCD-E7A6-17430F864D5C}"/>
          </ac:spMkLst>
        </pc:spChg>
      </pc:sldChg>
      <pc:sldChg chg="modSp add mod">
        <pc:chgData name="Alan Soloway" userId="0fba1a10-d962-45e3-b40e-c1d035eec118" providerId="ADAL" clId="{0B1901C3-FFDC-45E9-B980-1F0159DF0485}" dt="2023-03-08T22:49:42.012" v="2232" actId="14100"/>
        <pc:sldMkLst>
          <pc:docMk/>
          <pc:sldMk cId="3938059991" sldId="1155"/>
        </pc:sldMkLst>
        <pc:spChg chg="mod">
          <ac:chgData name="Alan Soloway" userId="0fba1a10-d962-45e3-b40e-c1d035eec118" providerId="ADAL" clId="{0B1901C3-FFDC-45E9-B980-1F0159DF0485}" dt="2023-03-08T22:49:42.012" v="2232" actId="14100"/>
          <ac:spMkLst>
            <pc:docMk/>
            <pc:sldMk cId="3938059991" sldId="1155"/>
            <ac:spMk id="3" creationId="{13E51EED-1535-6566-80CC-C4F2DB72D417}"/>
          </ac:spMkLst>
        </pc:spChg>
      </pc:sldChg>
      <pc:sldChg chg="modSp add del mod">
        <pc:chgData name="Alan Soloway" userId="0fba1a10-d962-45e3-b40e-c1d035eec118" providerId="ADAL" clId="{0B1901C3-FFDC-45E9-B980-1F0159DF0485}" dt="2023-03-15T13:10:36.232" v="2493"/>
        <pc:sldMkLst>
          <pc:docMk/>
          <pc:sldMk cId="0" sldId="1156"/>
        </pc:sldMkLst>
        <pc:spChg chg="mod">
          <ac:chgData name="Alan Soloway" userId="0fba1a10-d962-45e3-b40e-c1d035eec118" providerId="ADAL" clId="{0B1901C3-FFDC-45E9-B980-1F0159DF0485}" dt="2023-03-07T14:22:15.871" v="794" actId="20577"/>
          <ac:spMkLst>
            <pc:docMk/>
            <pc:sldMk cId="0" sldId="1156"/>
            <ac:spMk id="3" creationId="{091742AE-2479-F38E-331E-BBD216E857B1}"/>
          </ac:spMkLst>
        </pc:spChg>
      </pc:sldChg>
      <pc:sldChg chg="modSp add mod">
        <pc:chgData name="Alan Soloway" userId="0fba1a10-d962-45e3-b40e-c1d035eec118" providerId="ADAL" clId="{0B1901C3-FFDC-45E9-B980-1F0159DF0485}" dt="2023-03-07T14:22:31.998" v="799" actId="20577"/>
        <pc:sldMkLst>
          <pc:docMk/>
          <pc:sldMk cId="3800410228" sldId="1157"/>
        </pc:sldMkLst>
        <pc:spChg chg="mod">
          <ac:chgData name="Alan Soloway" userId="0fba1a10-d962-45e3-b40e-c1d035eec118" providerId="ADAL" clId="{0B1901C3-FFDC-45E9-B980-1F0159DF0485}" dt="2023-03-07T14:22:31.998" v="799" actId="20577"/>
          <ac:spMkLst>
            <pc:docMk/>
            <pc:sldMk cId="3800410228" sldId="1157"/>
            <ac:spMk id="3" creationId="{1E6FE724-303D-EC18-5260-876556DF1BE5}"/>
          </ac:spMkLst>
        </pc:spChg>
      </pc:sldChg>
      <pc:sldChg chg="modSp add mod">
        <pc:chgData name="Alan Soloway" userId="0fba1a10-d962-45e3-b40e-c1d035eec118" providerId="ADAL" clId="{0B1901C3-FFDC-45E9-B980-1F0159DF0485}" dt="2023-03-13T15:15:25.733" v="2460" actId="20577"/>
        <pc:sldMkLst>
          <pc:docMk/>
          <pc:sldMk cId="1228186463" sldId="1158"/>
        </pc:sldMkLst>
        <pc:spChg chg="mod">
          <ac:chgData name="Alan Soloway" userId="0fba1a10-d962-45e3-b40e-c1d035eec118" providerId="ADAL" clId="{0B1901C3-FFDC-45E9-B980-1F0159DF0485}" dt="2023-03-07T22:46:47.828" v="1725" actId="20577"/>
          <ac:spMkLst>
            <pc:docMk/>
            <pc:sldMk cId="1228186463" sldId="1158"/>
            <ac:spMk id="2" creationId="{BF894623-6CE2-EAA3-0967-A9437871746F}"/>
          </ac:spMkLst>
        </pc:spChg>
        <pc:spChg chg="mod">
          <ac:chgData name="Alan Soloway" userId="0fba1a10-d962-45e3-b40e-c1d035eec118" providerId="ADAL" clId="{0B1901C3-FFDC-45E9-B980-1F0159DF0485}" dt="2023-03-13T15:15:25.733" v="2460" actId="20577"/>
          <ac:spMkLst>
            <pc:docMk/>
            <pc:sldMk cId="1228186463" sldId="1158"/>
            <ac:spMk id="3" creationId="{DF5979A1-654D-F17A-0230-A6C8D64C244E}"/>
          </ac:spMkLst>
        </pc:spChg>
      </pc:sldChg>
      <pc:sldChg chg="modSp add del mod">
        <pc:chgData name="Alan Soloway" userId="0fba1a10-d962-45e3-b40e-c1d035eec118" providerId="ADAL" clId="{0B1901C3-FFDC-45E9-B980-1F0159DF0485}" dt="2023-03-13T13:33:59.020" v="2309" actId="47"/>
        <pc:sldMkLst>
          <pc:docMk/>
          <pc:sldMk cId="0" sldId="1159"/>
        </pc:sldMkLst>
        <pc:spChg chg="mod">
          <ac:chgData name="Alan Soloway" userId="0fba1a10-d962-45e3-b40e-c1d035eec118" providerId="ADAL" clId="{0B1901C3-FFDC-45E9-B980-1F0159DF0485}" dt="2023-03-09T14:37:58.429" v="2235" actId="20577"/>
          <ac:spMkLst>
            <pc:docMk/>
            <pc:sldMk cId="0" sldId="1159"/>
            <ac:spMk id="3" creationId="{82F199CB-22BE-143A-BEA1-3737C109E328}"/>
          </ac:spMkLst>
        </pc:spChg>
      </pc:sldChg>
      <pc:sldChg chg="modSp add mod">
        <pc:chgData name="Alan Soloway" userId="0fba1a10-d962-45e3-b40e-c1d035eec118" providerId="ADAL" clId="{0B1901C3-FFDC-45E9-B980-1F0159DF0485}" dt="2023-03-09T14:38:27.104" v="2239" actId="20577"/>
        <pc:sldMkLst>
          <pc:docMk/>
          <pc:sldMk cId="0" sldId="1160"/>
        </pc:sldMkLst>
        <pc:spChg chg="mod">
          <ac:chgData name="Alan Soloway" userId="0fba1a10-d962-45e3-b40e-c1d035eec118" providerId="ADAL" clId="{0B1901C3-FFDC-45E9-B980-1F0159DF0485}" dt="2023-03-09T14:38:27.104" v="2239" actId="20577"/>
          <ac:spMkLst>
            <pc:docMk/>
            <pc:sldMk cId="0" sldId="1160"/>
            <ac:spMk id="3" creationId="{5199A398-B5D1-E839-C560-3F5BA48F5F0C}"/>
          </ac:spMkLst>
        </pc:spChg>
      </pc:sldChg>
      <pc:sldChg chg="modSp add mod">
        <pc:chgData name="Alan Soloway" userId="0fba1a10-d962-45e3-b40e-c1d035eec118" providerId="ADAL" clId="{0B1901C3-FFDC-45E9-B980-1F0159DF0485}" dt="2023-03-09T14:57:03.514" v="2258" actId="20577"/>
        <pc:sldMkLst>
          <pc:docMk/>
          <pc:sldMk cId="3617136387" sldId="1161"/>
        </pc:sldMkLst>
        <pc:spChg chg="mod">
          <ac:chgData name="Alan Soloway" userId="0fba1a10-d962-45e3-b40e-c1d035eec118" providerId="ADAL" clId="{0B1901C3-FFDC-45E9-B980-1F0159DF0485}" dt="2023-03-09T14:57:03.514" v="2258" actId="20577"/>
          <ac:spMkLst>
            <pc:docMk/>
            <pc:sldMk cId="3617136387" sldId="1161"/>
            <ac:spMk id="3" creationId="{AF2F3B1E-BEEF-CB9B-BA02-60CFC68DE987}"/>
          </ac:spMkLst>
        </pc:spChg>
      </pc:sldChg>
      <pc:sldChg chg="modSp add del mod">
        <pc:chgData name="Alan Soloway" userId="0fba1a10-d962-45e3-b40e-c1d035eec118" providerId="ADAL" clId="{0B1901C3-FFDC-45E9-B980-1F0159DF0485}" dt="2023-03-09T14:59:38.542" v="2277" actId="20577"/>
        <pc:sldMkLst>
          <pc:docMk/>
          <pc:sldMk cId="0" sldId="1162"/>
        </pc:sldMkLst>
        <pc:spChg chg="mod">
          <ac:chgData name="Alan Soloway" userId="0fba1a10-d962-45e3-b40e-c1d035eec118" providerId="ADAL" clId="{0B1901C3-FFDC-45E9-B980-1F0159DF0485}" dt="2023-03-09T14:59:38.542" v="2277" actId="20577"/>
          <ac:spMkLst>
            <pc:docMk/>
            <pc:sldMk cId="0" sldId="1162"/>
            <ac:spMk id="2" creationId="{00000000-0000-0000-0000-000000000000}"/>
          </ac:spMkLst>
        </pc:spChg>
      </pc:sldChg>
      <pc:sldChg chg="add">
        <pc:chgData name="Alan Soloway" userId="0fba1a10-d962-45e3-b40e-c1d035eec118" providerId="ADAL" clId="{0B1901C3-FFDC-45E9-B980-1F0159DF0485}" dt="2023-03-11T15:12:20.873" v="2292"/>
        <pc:sldMkLst>
          <pc:docMk/>
          <pc:sldMk cId="0" sldId="1163"/>
        </pc:sldMkLst>
      </pc:sldChg>
      <pc:sldChg chg="add">
        <pc:chgData name="Alan Soloway" userId="0fba1a10-d962-45e3-b40e-c1d035eec118" providerId="ADAL" clId="{0B1901C3-FFDC-45E9-B980-1F0159DF0485}" dt="2023-03-11T15:13:07.304" v="2294"/>
        <pc:sldMkLst>
          <pc:docMk/>
          <pc:sldMk cId="0" sldId="1164"/>
        </pc:sldMkLst>
      </pc:sldChg>
      <pc:sldChg chg="add">
        <pc:chgData name="Alan Soloway" userId="0fba1a10-d962-45e3-b40e-c1d035eec118" providerId="ADAL" clId="{0B1901C3-FFDC-45E9-B980-1F0159DF0485}" dt="2023-03-11T15:13:39.370" v="2296"/>
        <pc:sldMkLst>
          <pc:docMk/>
          <pc:sldMk cId="0" sldId="1165"/>
        </pc:sldMkLst>
      </pc:sldChg>
      <pc:sldChg chg="modSp add mod">
        <pc:chgData name="Alan Soloway" userId="0fba1a10-d962-45e3-b40e-c1d035eec118" providerId="ADAL" clId="{0B1901C3-FFDC-45E9-B980-1F0159DF0485}" dt="2023-03-11T15:14:48.135" v="2301" actId="20577"/>
        <pc:sldMkLst>
          <pc:docMk/>
          <pc:sldMk cId="0" sldId="1166"/>
        </pc:sldMkLst>
        <pc:spChg chg="mod">
          <ac:chgData name="Alan Soloway" userId="0fba1a10-d962-45e3-b40e-c1d035eec118" providerId="ADAL" clId="{0B1901C3-FFDC-45E9-B980-1F0159DF0485}" dt="2023-03-11T15:14:48.135" v="2301" actId="20577"/>
          <ac:spMkLst>
            <pc:docMk/>
            <pc:sldMk cId="0" sldId="1166"/>
            <ac:spMk id="3" creationId="{7728048E-38A1-2E06-4446-14C163C64BA2}"/>
          </ac:spMkLst>
        </pc:spChg>
      </pc:sldChg>
      <pc:sldChg chg="modSp add mod">
        <pc:chgData name="Alan Soloway" userId="0fba1a10-d962-45e3-b40e-c1d035eec118" providerId="ADAL" clId="{0B1901C3-FFDC-45E9-B980-1F0159DF0485}" dt="2023-03-13T13:33:21.086" v="2306" actId="20577"/>
        <pc:sldMkLst>
          <pc:docMk/>
          <pc:sldMk cId="0" sldId="1167"/>
        </pc:sldMkLst>
        <pc:spChg chg="mod">
          <ac:chgData name="Alan Soloway" userId="0fba1a10-d962-45e3-b40e-c1d035eec118" providerId="ADAL" clId="{0B1901C3-FFDC-45E9-B980-1F0159DF0485}" dt="2023-03-13T13:33:21.086" v="2306" actId="20577"/>
          <ac:spMkLst>
            <pc:docMk/>
            <pc:sldMk cId="0" sldId="1167"/>
            <ac:spMk id="3" creationId="{35EB6970-E406-DC58-7496-3099CB62A0EE}"/>
          </ac:spMkLst>
        </pc:spChg>
      </pc:sldChg>
      <pc:sldChg chg="add del">
        <pc:chgData name="Alan Soloway" userId="0fba1a10-d962-45e3-b40e-c1d035eec118" providerId="ADAL" clId="{0B1901C3-FFDC-45E9-B980-1F0159DF0485}" dt="2023-03-15T13:17:53.220" v="2498" actId="47"/>
        <pc:sldMkLst>
          <pc:docMk/>
          <pc:sldMk cId="0" sldId="1168"/>
        </pc:sldMkLst>
      </pc:sldChg>
      <pc:sldChg chg="add del">
        <pc:chgData name="Alan Soloway" userId="0fba1a10-d962-45e3-b40e-c1d035eec118" providerId="ADAL" clId="{0B1901C3-FFDC-45E9-B980-1F0159DF0485}" dt="2023-03-15T13:05:52.542" v="2477"/>
        <pc:sldMkLst>
          <pc:docMk/>
          <pc:sldMk cId="3449338958" sldId="1168"/>
        </pc:sldMkLst>
      </pc:sldChg>
      <pc:sldChg chg="add del">
        <pc:chgData name="Alan Soloway" userId="0fba1a10-d962-45e3-b40e-c1d035eec118" providerId="ADAL" clId="{0B1901C3-FFDC-45E9-B980-1F0159DF0485}" dt="2023-03-15T13:08:19.958" v="2489"/>
        <pc:sldMkLst>
          <pc:docMk/>
          <pc:sldMk cId="3568362179" sldId="1168"/>
        </pc:sldMkLst>
      </pc:sldChg>
      <pc:sldChg chg="add">
        <pc:chgData name="Alan Soloway" userId="0fba1a10-d962-45e3-b40e-c1d035eec118" providerId="ADAL" clId="{0B1901C3-FFDC-45E9-B980-1F0159DF0485}" dt="2023-03-15T13:11:34.183" v="2495"/>
        <pc:sldMkLst>
          <pc:docMk/>
          <pc:sldMk cId="433925178" sldId="1169"/>
        </pc:sldMkLst>
      </pc:sldChg>
      <pc:sldChg chg="add del">
        <pc:chgData name="Alan Soloway" userId="0fba1a10-d962-45e3-b40e-c1d035eec118" providerId="ADAL" clId="{0B1901C3-FFDC-45E9-B980-1F0159DF0485}" dt="2023-03-15T13:08:19.196" v="2485"/>
        <pc:sldMkLst>
          <pc:docMk/>
          <pc:sldMk cId="0" sldId="1170"/>
        </pc:sldMkLst>
      </pc:sldChg>
      <pc:sldMasterChg chg="modSp mod modSldLayout">
        <pc:chgData name="Alan Soloway" userId="0fba1a10-d962-45e3-b40e-c1d035eec118" providerId="ADAL" clId="{0B1901C3-FFDC-45E9-B980-1F0159DF0485}" dt="2023-03-13T13:47:01.782" v="2325" actId="20577"/>
        <pc:sldMasterMkLst>
          <pc:docMk/>
          <pc:sldMasterMk cId="0" sldId="2147483729"/>
        </pc:sldMasterMkLst>
        <pc:spChg chg="mod">
          <ac:chgData name="Alan Soloway" userId="0fba1a10-d962-45e3-b40e-c1d035eec118" providerId="ADAL" clId="{0B1901C3-FFDC-45E9-B980-1F0159DF0485}" dt="2023-03-06T18:39:28.418" v="724" actId="20577"/>
          <ac:spMkLst>
            <pc:docMk/>
            <pc:sldMasterMk cId="0" sldId="2147483729"/>
            <ac:spMk id="14" creationId="{030DF169-4F9A-4D13-8638-5028A4E3BEAA}"/>
          </ac:spMkLst>
        </pc:spChg>
        <pc:spChg chg="mod">
          <ac:chgData name="Alan Soloway" userId="0fba1a10-d962-45e3-b40e-c1d035eec118" providerId="ADAL" clId="{0B1901C3-FFDC-45E9-B980-1F0159DF0485}" dt="2023-03-06T18:39:35.557" v="726" actId="20577"/>
          <ac:spMkLst>
            <pc:docMk/>
            <pc:sldMasterMk cId="0" sldId="2147483729"/>
            <ac:spMk id="1032" creationId="{9FBAA978-A6A7-4DCB-B504-0D831B9DD84C}"/>
          </ac:spMkLst>
        </pc:spChg>
        <pc:sldLayoutChg chg="modSp mod">
          <pc:chgData name="Alan Soloway" userId="0fba1a10-d962-45e3-b40e-c1d035eec118" providerId="ADAL" clId="{0B1901C3-FFDC-45E9-B980-1F0159DF0485}" dt="2023-03-13T13:47:01.782" v="2325" actId="20577"/>
          <pc:sldLayoutMkLst>
            <pc:docMk/>
            <pc:sldMasterMk cId="0" sldId="2147483729"/>
            <pc:sldLayoutMk cId="684747627" sldId="2147483988"/>
          </pc:sldLayoutMkLst>
          <pc:spChg chg="mod">
            <ac:chgData name="Alan Soloway" userId="0fba1a10-d962-45e3-b40e-c1d035eec118" providerId="ADAL" clId="{0B1901C3-FFDC-45E9-B980-1F0159DF0485}" dt="2023-03-06T18:40:43.297" v="740" actId="20577"/>
            <ac:spMkLst>
              <pc:docMk/>
              <pc:sldMasterMk cId="0" sldId="2147483729"/>
              <pc:sldLayoutMk cId="684747627" sldId="2147483988"/>
              <ac:spMk id="4" creationId="{AB6CF3B8-1087-4EA1-B913-F019DD3E242C}"/>
            </ac:spMkLst>
          </pc:spChg>
          <pc:spChg chg="mod">
            <ac:chgData name="Alan Soloway" userId="0fba1a10-d962-45e3-b40e-c1d035eec118" providerId="ADAL" clId="{0B1901C3-FFDC-45E9-B980-1F0159DF0485}" dt="2023-03-13T13:47:01.782" v="2325" actId="20577"/>
            <ac:spMkLst>
              <pc:docMk/>
              <pc:sldMasterMk cId="0" sldId="2147483729"/>
              <pc:sldLayoutMk cId="684747627" sldId="2147483988"/>
              <ac:spMk id="5" creationId="{95FCF8CD-2C30-4430-B3A5-F165BE96BF3D}"/>
            </ac:spMkLst>
          </pc:spChg>
        </pc:sldLayoutChg>
      </pc:sldMasterChg>
    </pc:docChg>
  </pc:docChgLst>
  <pc:docChgLst>
    <pc:chgData name="Alan Soloway" userId="0fba1a10-d962-45e3-b40e-c1d035eec118" providerId="ADAL" clId="{7BBF2057-FFC8-41B2-9D71-CFB8F9864C63}"/>
    <pc:docChg chg="undo redo custSel addSld delSld modSld modMainMaster">
      <pc:chgData name="Alan Soloway" userId="0fba1a10-d962-45e3-b40e-c1d035eec118" providerId="ADAL" clId="{7BBF2057-FFC8-41B2-9D71-CFB8F9864C63}" dt="2023-06-06T02:58:50.328" v="2398" actId="20577"/>
      <pc:docMkLst>
        <pc:docMk/>
      </pc:docMkLst>
      <pc:sldChg chg="modSp mod">
        <pc:chgData name="Alan Soloway" userId="0fba1a10-d962-45e3-b40e-c1d035eec118" providerId="ADAL" clId="{7BBF2057-FFC8-41B2-9D71-CFB8F9864C63}" dt="2023-06-02T14:23:40.566" v="4" actId="14100"/>
        <pc:sldMkLst>
          <pc:docMk/>
          <pc:sldMk cId="0" sldId="303"/>
        </pc:sldMkLst>
        <pc:spChg chg="mod">
          <ac:chgData name="Alan Soloway" userId="0fba1a10-d962-45e3-b40e-c1d035eec118" providerId="ADAL" clId="{7BBF2057-FFC8-41B2-9D71-CFB8F9864C63}" dt="2023-06-02T14:23:40.566" v="4" actId="14100"/>
          <ac:spMkLst>
            <pc:docMk/>
            <pc:sldMk cId="0" sldId="303"/>
            <ac:spMk id="9219" creationId="{8EE155D7-4578-4DE9-B201-A26BBC2A7B65}"/>
          </ac:spMkLst>
        </pc:spChg>
      </pc:sldChg>
      <pc:sldChg chg="addSp delSp modSp mod">
        <pc:chgData name="Alan Soloway" userId="0fba1a10-d962-45e3-b40e-c1d035eec118" providerId="ADAL" clId="{7BBF2057-FFC8-41B2-9D71-CFB8F9864C63}" dt="2023-06-02T14:52:46.875" v="825" actId="14734"/>
        <pc:sldMkLst>
          <pc:docMk/>
          <pc:sldMk cId="2787748043" sldId="533"/>
        </pc:sldMkLst>
        <pc:graphicFrameChg chg="del modGraphic">
          <ac:chgData name="Alan Soloway" userId="0fba1a10-d962-45e3-b40e-c1d035eec118" providerId="ADAL" clId="{7BBF2057-FFC8-41B2-9D71-CFB8F9864C63}" dt="2023-06-02T14:51:19.657" v="803" actId="478"/>
          <ac:graphicFrameMkLst>
            <pc:docMk/>
            <pc:sldMk cId="2787748043" sldId="533"/>
            <ac:graphicFrameMk id="2" creationId="{ABAF9D71-2C34-AF26-DA46-FF7869F7FFE0}"/>
          </ac:graphicFrameMkLst>
        </pc:graphicFrameChg>
        <pc:graphicFrameChg chg="add mod modGraphic">
          <ac:chgData name="Alan Soloway" userId="0fba1a10-d962-45e3-b40e-c1d035eec118" providerId="ADAL" clId="{7BBF2057-FFC8-41B2-9D71-CFB8F9864C63}" dt="2023-06-02T14:52:46.875" v="825" actId="14734"/>
          <ac:graphicFrameMkLst>
            <pc:docMk/>
            <pc:sldMk cId="2787748043" sldId="533"/>
            <ac:graphicFrameMk id="3" creationId="{8F6CEFCD-593E-08A8-D06E-2402FEE3D763}"/>
          </ac:graphicFrameMkLst>
        </pc:graphicFrameChg>
      </pc:sldChg>
      <pc:sldChg chg="modSp mod">
        <pc:chgData name="Alan Soloway" userId="0fba1a10-d962-45e3-b40e-c1d035eec118" providerId="ADAL" clId="{7BBF2057-FFC8-41B2-9D71-CFB8F9864C63}" dt="2023-06-05T21:26:32.562" v="2395" actId="14100"/>
        <pc:sldMkLst>
          <pc:docMk/>
          <pc:sldMk cId="4221313708" sldId="537"/>
        </pc:sldMkLst>
        <pc:spChg chg="mod">
          <ac:chgData name="Alan Soloway" userId="0fba1a10-d962-45e3-b40e-c1d035eec118" providerId="ADAL" clId="{7BBF2057-FFC8-41B2-9D71-CFB8F9864C63}" dt="2023-06-05T21:26:32.562" v="2395" actId="14100"/>
          <ac:spMkLst>
            <pc:docMk/>
            <pc:sldMk cId="4221313708" sldId="537"/>
            <ac:spMk id="19459" creationId="{00000000-0000-0000-0000-000000000000}"/>
          </ac:spMkLst>
        </pc:spChg>
      </pc:sldChg>
      <pc:sldChg chg="modSp mod">
        <pc:chgData name="Alan Soloway" userId="0fba1a10-d962-45e3-b40e-c1d035eec118" providerId="ADAL" clId="{7BBF2057-FFC8-41B2-9D71-CFB8F9864C63}" dt="2023-06-05T21:04:55.764" v="2166" actId="20577"/>
        <pc:sldMkLst>
          <pc:docMk/>
          <pc:sldMk cId="132225336" sldId="538"/>
        </pc:sldMkLst>
        <pc:spChg chg="mod">
          <ac:chgData name="Alan Soloway" userId="0fba1a10-d962-45e3-b40e-c1d035eec118" providerId="ADAL" clId="{7BBF2057-FFC8-41B2-9D71-CFB8F9864C63}" dt="2023-06-05T21:04:55.764" v="2166" actId="20577"/>
          <ac:spMkLst>
            <pc:docMk/>
            <pc:sldMk cId="132225336" sldId="538"/>
            <ac:spMk id="20483" creationId="{00000000-0000-0000-0000-000000000000}"/>
          </ac:spMkLst>
        </pc:spChg>
      </pc:sldChg>
      <pc:sldChg chg="modSp">
        <pc:chgData name="Alan Soloway" userId="0fba1a10-d962-45e3-b40e-c1d035eec118" providerId="ADAL" clId="{7BBF2057-FFC8-41B2-9D71-CFB8F9864C63}" dt="2023-06-03T13:36:22.225" v="1046"/>
        <pc:sldMkLst>
          <pc:docMk/>
          <pc:sldMk cId="3557362136" sldId="548"/>
        </pc:sldMkLst>
        <pc:graphicFrameChg chg="mod">
          <ac:chgData name="Alan Soloway" userId="0fba1a10-d962-45e3-b40e-c1d035eec118" providerId="ADAL" clId="{7BBF2057-FFC8-41B2-9D71-CFB8F9864C63}" dt="2023-06-03T13:36:22.225" v="1046"/>
          <ac:graphicFrameMkLst>
            <pc:docMk/>
            <pc:sldMk cId="3557362136" sldId="548"/>
            <ac:graphicFrameMk id="10" creationId="{00000000-0000-0000-0000-000000000000}"/>
          </ac:graphicFrameMkLst>
        </pc:graphicFrameChg>
      </pc:sldChg>
      <pc:sldChg chg="modSp">
        <pc:chgData name="Alan Soloway" userId="0fba1a10-d962-45e3-b40e-c1d035eec118" providerId="ADAL" clId="{7BBF2057-FFC8-41B2-9D71-CFB8F9864C63}" dt="2023-06-03T13:39:07.035" v="1051" actId="14100"/>
        <pc:sldMkLst>
          <pc:docMk/>
          <pc:sldMk cId="2359965303" sldId="549"/>
        </pc:sldMkLst>
        <pc:graphicFrameChg chg="mod">
          <ac:chgData name="Alan Soloway" userId="0fba1a10-d962-45e3-b40e-c1d035eec118" providerId="ADAL" clId="{7BBF2057-FFC8-41B2-9D71-CFB8F9864C63}" dt="2023-06-03T13:39:07.035" v="1051" actId="14100"/>
          <ac:graphicFrameMkLst>
            <pc:docMk/>
            <pc:sldMk cId="2359965303" sldId="549"/>
            <ac:graphicFrameMk id="27651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7BBF2057-FFC8-41B2-9D71-CFB8F9864C63}" dt="2023-06-05T21:14:49.551" v="2210" actId="20577"/>
        <pc:sldMkLst>
          <pc:docMk/>
          <pc:sldMk cId="2706820255" sldId="555"/>
        </pc:sldMkLst>
        <pc:spChg chg="mod">
          <ac:chgData name="Alan Soloway" userId="0fba1a10-d962-45e3-b40e-c1d035eec118" providerId="ADAL" clId="{7BBF2057-FFC8-41B2-9D71-CFB8F9864C63}" dt="2023-06-05T21:14:49.551" v="2210" actId="20577"/>
          <ac:spMkLst>
            <pc:docMk/>
            <pc:sldMk cId="2706820255" sldId="555"/>
            <ac:spMk id="20483" creationId="{00000000-0000-0000-0000-000000000000}"/>
          </ac:spMkLst>
        </pc:spChg>
      </pc:sldChg>
      <pc:sldChg chg="modSp mod">
        <pc:chgData name="Alan Soloway" userId="0fba1a10-d962-45e3-b40e-c1d035eec118" providerId="ADAL" clId="{7BBF2057-FFC8-41B2-9D71-CFB8F9864C63}" dt="2023-06-02T14:49:04.266" v="770" actId="20577"/>
        <pc:sldMkLst>
          <pc:docMk/>
          <pc:sldMk cId="0" sldId="706"/>
        </pc:sldMkLst>
        <pc:spChg chg="mod">
          <ac:chgData name="Alan Soloway" userId="0fba1a10-d962-45e3-b40e-c1d035eec118" providerId="ADAL" clId="{7BBF2057-FFC8-41B2-9D71-CFB8F9864C63}" dt="2023-06-02T14:49:04.266" v="770" actId="20577"/>
          <ac:spMkLst>
            <pc:docMk/>
            <pc:sldMk cId="0" sldId="706"/>
            <ac:spMk id="4" creationId="{C51BA142-0292-48F8-94DE-9CD911896ADC}"/>
          </ac:spMkLst>
        </pc:spChg>
      </pc:sldChg>
      <pc:sldChg chg="modSp mod">
        <pc:chgData name="Alan Soloway" userId="0fba1a10-d962-45e3-b40e-c1d035eec118" providerId="ADAL" clId="{7BBF2057-FFC8-41B2-9D71-CFB8F9864C63}" dt="2023-06-06T02:58:50.328" v="2398" actId="20577"/>
        <pc:sldMkLst>
          <pc:docMk/>
          <pc:sldMk cId="308324996" sldId="967"/>
        </pc:sldMkLst>
        <pc:spChg chg="mod">
          <ac:chgData name="Alan Soloway" userId="0fba1a10-d962-45e3-b40e-c1d035eec118" providerId="ADAL" clId="{7BBF2057-FFC8-41B2-9D71-CFB8F9864C63}" dt="2023-06-06T02:58:50.328" v="2398" actId="20577"/>
          <ac:spMkLst>
            <pc:docMk/>
            <pc:sldMk cId="308324996" sldId="967"/>
            <ac:spMk id="3" creationId="{DF5979A1-654D-F17A-0230-A6C8D64C244E}"/>
          </ac:spMkLst>
        </pc:spChg>
      </pc:sldChg>
      <pc:sldChg chg="modSp add mod">
        <pc:chgData name="Alan Soloway" userId="0fba1a10-d962-45e3-b40e-c1d035eec118" providerId="ADAL" clId="{7BBF2057-FFC8-41B2-9D71-CFB8F9864C63}" dt="2023-06-03T14:01:46.710" v="1182" actId="14734"/>
        <pc:sldMkLst>
          <pc:docMk/>
          <pc:sldMk cId="0" sldId="1115"/>
        </pc:sldMkLst>
        <pc:spChg chg="mod">
          <ac:chgData name="Alan Soloway" userId="0fba1a10-d962-45e3-b40e-c1d035eec118" providerId="ADAL" clId="{7BBF2057-FFC8-41B2-9D71-CFB8F9864C63}" dt="2023-06-03T14:01:25.627" v="1178" actId="1076"/>
          <ac:spMkLst>
            <pc:docMk/>
            <pc:sldMk cId="0" sldId="1115"/>
            <ac:spMk id="3" creationId="{E5164659-EFFA-8BCD-E7A6-17430F864D5C}"/>
          </ac:spMkLst>
        </pc:spChg>
        <pc:graphicFrameChg chg="mod modGraphic">
          <ac:chgData name="Alan Soloway" userId="0fba1a10-d962-45e3-b40e-c1d035eec118" providerId="ADAL" clId="{7BBF2057-FFC8-41B2-9D71-CFB8F9864C63}" dt="2023-06-03T14:01:46.710" v="1182" actId="14734"/>
          <ac:graphicFrameMkLst>
            <pc:docMk/>
            <pc:sldMk cId="0" sldId="1115"/>
            <ac:graphicFrameMk id="2" creationId="{79978A8A-0263-B291-C99E-5B1E34D963A0}"/>
          </ac:graphicFrameMkLst>
        </pc:graphicFrameChg>
      </pc:sldChg>
      <pc:sldChg chg="del">
        <pc:chgData name="Alan Soloway" userId="0fba1a10-d962-45e3-b40e-c1d035eec118" providerId="ADAL" clId="{7BBF2057-FFC8-41B2-9D71-CFB8F9864C63}" dt="2023-06-03T13:44:38.173" v="1057" actId="47"/>
        <pc:sldMkLst>
          <pc:docMk/>
          <pc:sldMk cId="0" sldId="1118"/>
        </pc:sldMkLst>
      </pc:sldChg>
      <pc:sldChg chg="del">
        <pc:chgData name="Alan Soloway" userId="0fba1a10-d962-45e3-b40e-c1d035eec118" providerId="ADAL" clId="{7BBF2057-FFC8-41B2-9D71-CFB8F9864C63}" dt="2023-06-03T13:59:58.411" v="1165" actId="47"/>
        <pc:sldMkLst>
          <pc:docMk/>
          <pc:sldMk cId="0" sldId="1121"/>
        </pc:sldMkLst>
      </pc:sldChg>
      <pc:sldChg chg="modSp mod">
        <pc:chgData name="Alan Soloway" userId="0fba1a10-d962-45e3-b40e-c1d035eec118" providerId="ADAL" clId="{7BBF2057-FFC8-41B2-9D71-CFB8F9864C63}" dt="2023-06-05T13:49:02.996" v="1503" actId="108"/>
        <pc:sldMkLst>
          <pc:docMk/>
          <pc:sldMk cId="2712885716" sldId="1130"/>
        </pc:sldMkLst>
        <pc:spChg chg="mod">
          <ac:chgData name="Alan Soloway" userId="0fba1a10-d962-45e3-b40e-c1d035eec118" providerId="ADAL" clId="{7BBF2057-FFC8-41B2-9D71-CFB8F9864C63}" dt="2023-06-02T14:49:18.024" v="773" actId="6549"/>
          <ac:spMkLst>
            <pc:docMk/>
            <pc:sldMk cId="2712885716" sldId="1130"/>
            <ac:spMk id="2" creationId="{A4622016-CAE3-8F63-B68A-750665977F4E}"/>
          </ac:spMkLst>
        </pc:spChg>
        <pc:spChg chg="mod">
          <ac:chgData name="Alan Soloway" userId="0fba1a10-d962-45e3-b40e-c1d035eec118" providerId="ADAL" clId="{7BBF2057-FFC8-41B2-9D71-CFB8F9864C63}" dt="2023-06-05T13:49:02.996" v="1503" actId="108"/>
          <ac:spMkLst>
            <pc:docMk/>
            <pc:sldMk cId="2712885716" sldId="1130"/>
            <ac:spMk id="3" creationId="{77564346-AA69-7907-9599-0421F5BFB701}"/>
          </ac:spMkLst>
        </pc:spChg>
      </pc:sldChg>
      <pc:sldChg chg="modSp mod">
        <pc:chgData name="Alan Soloway" userId="0fba1a10-d962-45e3-b40e-c1d035eec118" providerId="ADAL" clId="{7BBF2057-FFC8-41B2-9D71-CFB8F9864C63}" dt="2023-06-05T00:06:24.663" v="1449" actId="14734"/>
        <pc:sldMkLst>
          <pc:docMk/>
          <pc:sldMk cId="3114860468" sldId="1132"/>
        </pc:sldMkLst>
        <pc:graphicFrameChg chg="mod modGraphic">
          <ac:chgData name="Alan Soloway" userId="0fba1a10-d962-45e3-b40e-c1d035eec118" providerId="ADAL" clId="{7BBF2057-FFC8-41B2-9D71-CFB8F9864C63}" dt="2023-06-05T00:06:24.663" v="1449" actId="14734"/>
          <ac:graphicFrameMkLst>
            <pc:docMk/>
            <pc:sldMk cId="3114860468" sldId="1132"/>
            <ac:graphicFrameMk id="2" creationId="{8D5D58F9-DFEF-B3E1-CC7A-F422796534EB}"/>
          </ac:graphicFrameMkLst>
        </pc:graphicFrameChg>
      </pc:sldChg>
      <pc:sldChg chg="modSp mod">
        <pc:chgData name="Alan Soloway" userId="0fba1a10-d962-45e3-b40e-c1d035eec118" providerId="ADAL" clId="{7BBF2057-FFC8-41B2-9D71-CFB8F9864C63}" dt="2023-06-05T13:54:09.756" v="1527" actId="20577"/>
        <pc:sldMkLst>
          <pc:docMk/>
          <pc:sldMk cId="3829580410" sldId="1133"/>
        </pc:sldMkLst>
        <pc:graphicFrameChg chg="mod modGraphic">
          <ac:chgData name="Alan Soloway" userId="0fba1a10-d962-45e3-b40e-c1d035eec118" providerId="ADAL" clId="{7BBF2057-FFC8-41B2-9D71-CFB8F9864C63}" dt="2023-06-05T13:54:09.756" v="1527" actId="20577"/>
          <ac:graphicFrameMkLst>
            <pc:docMk/>
            <pc:sldMk cId="3829580410" sldId="1133"/>
            <ac:graphicFrameMk id="2" creationId="{8D5D58F9-DFEF-B3E1-CC7A-F422796534EB}"/>
          </ac:graphicFrameMkLst>
        </pc:graphicFrameChg>
      </pc:sldChg>
      <pc:sldChg chg="modSp add del mod">
        <pc:chgData name="Alan Soloway" userId="0fba1a10-d962-45e3-b40e-c1d035eec118" providerId="ADAL" clId="{7BBF2057-FFC8-41B2-9D71-CFB8F9864C63}" dt="2023-06-04T23:56:36.716" v="1411" actId="108"/>
        <pc:sldMkLst>
          <pc:docMk/>
          <pc:sldMk cId="0" sldId="1136"/>
        </pc:sldMkLst>
        <pc:graphicFrameChg chg="modGraphic">
          <ac:chgData name="Alan Soloway" userId="0fba1a10-d962-45e3-b40e-c1d035eec118" providerId="ADAL" clId="{7BBF2057-FFC8-41B2-9D71-CFB8F9864C63}" dt="2023-06-04T23:56:36.716" v="1411" actId="108"/>
          <ac:graphicFrameMkLst>
            <pc:docMk/>
            <pc:sldMk cId="0" sldId="1136"/>
            <ac:graphicFrameMk id="5123" creationId="{2FA1BCBE-B5B6-ABB5-9D09-F2702DA0B58B}"/>
          </ac:graphicFrameMkLst>
        </pc:graphicFrameChg>
      </pc:sldChg>
      <pc:sldChg chg="modSp mod">
        <pc:chgData name="Alan Soloway" userId="0fba1a10-d962-45e3-b40e-c1d035eec118" providerId="ADAL" clId="{7BBF2057-FFC8-41B2-9D71-CFB8F9864C63}" dt="2023-06-05T13:49:22.468" v="1505" actId="108"/>
        <pc:sldMkLst>
          <pc:docMk/>
          <pc:sldMk cId="1486771013" sldId="1137"/>
        </pc:sldMkLst>
        <pc:spChg chg="mod">
          <ac:chgData name="Alan Soloway" userId="0fba1a10-d962-45e3-b40e-c1d035eec118" providerId="ADAL" clId="{7BBF2057-FFC8-41B2-9D71-CFB8F9864C63}" dt="2023-06-02T14:50:15.967" v="787" actId="20577"/>
          <ac:spMkLst>
            <pc:docMk/>
            <pc:sldMk cId="1486771013" sldId="1137"/>
            <ac:spMk id="2" creationId="{A4622016-CAE3-8F63-B68A-750665977F4E}"/>
          </ac:spMkLst>
        </pc:spChg>
        <pc:spChg chg="mod">
          <ac:chgData name="Alan Soloway" userId="0fba1a10-d962-45e3-b40e-c1d035eec118" providerId="ADAL" clId="{7BBF2057-FFC8-41B2-9D71-CFB8F9864C63}" dt="2023-06-05T13:49:22.468" v="1505" actId="108"/>
          <ac:spMkLst>
            <pc:docMk/>
            <pc:sldMk cId="1486771013" sldId="1137"/>
            <ac:spMk id="3" creationId="{77564346-AA69-7907-9599-0421F5BFB701}"/>
          </ac:spMkLst>
        </pc:spChg>
      </pc:sldChg>
      <pc:sldChg chg="modSp add mod">
        <pc:chgData name="Alan Soloway" userId="0fba1a10-d962-45e3-b40e-c1d035eec118" providerId="ADAL" clId="{7BBF2057-FFC8-41B2-9D71-CFB8F9864C63}" dt="2023-06-03T13:52:32.442" v="1085" actId="108"/>
        <pc:sldMkLst>
          <pc:docMk/>
          <pc:sldMk cId="363133267" sldId="1140"/>
        </pc:sldMkLst>
        <pc:graphicFrameChg chg="modGraphic">
          <ac:chgData name="Alan Soloway" userId="0fba1a10-d962-45e3-b40e-c1d035eec118" providerId="ADAL" clId="{7BBF2057-FFC8-41B2-9D71-CFB8F9864C63}" dt="2023-06-03T13:52:32.442" v="1085" actId="108"/>
          <ac:graphicFrameMkLst>
            <pc:docMk/>
            <pc:sldMk cId="363133267" sldId="1140"/>
            <ac:graphicFrameMk id="2" creationId="{84DE5C4A-06C9-FA0C-8D1E-38A42FFB779B}"/>
          </ac:graphicFrameMkLst>
        </pc:graphicFrameChg>
      </pc:sldChg>
      <pc:sldChg chg="del">
        <pc:chgData name="Alan Soloway" userId="0fba1a10-d962-45e3-b40e-c1d035eec118" providerId="ADAL" clId="{7BBF2057-FFC8-41B2-9D71-CFB8F9864C63}" dt="2023-06-03T13:57:21.492" v="1102" actId="47"/>
        <pc:sldMkLst>
          <pc:docMk/>
          <pc:sldMk cId="0" sldId="1141"/>
        </pc:sldMkLst>
      </pc:sldChg>
      <pc:sldChg chg="delSp modSp mod">
        <pc:chgData name="Alan Soloway" userId="0fba1a10-d962-45e3-b40e-c1d035eec118" providerId="ADAL" clId="{7BBF2057-FFC8-41B2-9D71-CFB8F9864C63}" dt="2023-06-05T13:55:12.165" v="1547" actId="478"/>
        <pc:sldMkLst>
          <pc:docMk/>
          <pc:sldMk cId="3698076293" sldId="1145"/>
        </pc:sldMkLst>
        <pc:spChg chg="del">
          <ac:chgData name="Alan Soloway" userId="0fba1a10-d962-45e3-b40e-c1d035eec118" providerId="ADAL" clId="{7BBF2057-FFC8-41B2-9D71-CFB8F9864C63}" dt="2023-06-05T13:55:12.165" v="1547" actId="478"/>
          <ac:spMkLst>
            <pc:docMk/>
            <pc:sldMk cId="3698076293" sldId="1145"/>
            <ac:spMk id="3" creationId="{358047F5-A6E9-4CB7-6687-38F41613E92E}"/>
          </ac:spMkLst>
        </pc:spChg>
        <pc:spChg chg="mod">
          <ac:chgData name="Alan Soloway" userId="0fba1a10-d962-45e3-b40e-c1d035eec118" providerId="ADAL" clId="{7BBF2057-FFC8-41B2-9D71-CFB8F9864C63}" dt="2023-06-05T13:55:03.323" v="1545" actId="20577"/>
          <ac:spMkLst>
            <pc:docMk/>
            <pc:sldMk cId="3698076293" sldId="1145"/>
            <ac:spMk id="7170" creationId="{FE5585AE-F0E2-27D1-0114-FBB37AACE2A5}"/>
          </ac:spMkLst>
        </pc:spChg>
        <pc:graphicFrameChg chg="del">
          <ac:chgData name="Alan Soloway" userId="0fba1a10-d962-45e3-b40e-c1d035eec118" providerId="ADAL" clId="{7BBF2057-FFC8-41B2-9D71-CFB8F9864C63}" dt="2023-06-05T13:55:08.351" v="1546" actId="478"/>
          <ac:graphicFrameMkLst>
            <pc:docMk/>
            <pc:sldMk cId="3698076293" sldId="1145"/>
            <ac:graphicFrameMk id="2" creationId="{3307C011-745A-439D-B871-1BD90C0D323A}"/>
          </ac:graphicFrameMkLst>
        </pc:graphicFrameChg>
      </pc:sldChg>
      <pc:sldChg chg="delSp modSp mod">
        <pc:chgData name="Alan Soloway" userId="0fba1a10-d962-45e3-b40e-c1d035eec118" providerId="ADAL" clId="{7BBF2057-FFC8-41B2-9D71-CFB8F9864C63}" dt="2023-06-05T13:55:27.179" v="1568" actId="478"/>
        <pc:sldMkLst>
          <pc:docMk/>
          <pc:sldMk cId="3183051460" sldId="1146"/>
        </pc:sldMkLst>
        <pc:spChg chg="del mod">
          <ac:chgData name="Alan Soloway" userId="0fba1a10-d962-45e3-b40e-c1d035eec118" providerId="ADAL" clId="{7BBF2057-FFC8-41B2-9D71-CFB8F9864C63}" dt="2023-06-05T13:55:24.629" v="1567" actId="478"/>
          <ac:spMkLst>
            <pc:docMk/>
            <pc:sldMk cId="3183051460" sldId="1146"/>
            <ac:spMk id="3" creationId="{20E95339-7FC4-5174-FE28-99070C33BCB4}"/>
          </ac:spMkLst>
        </pc:spChg>
        <pc:spChg chg="mod">
          <ac:chgData name="Alan Soloway" userId="0fba1a10-d962-45e3-b40e-c1d035eec118" providerId="ADAL" clId="{7BBF2057-FFC8-41B2-9D71-CFB8F9864C63}" dt="2023-06-05T13:55:20.621" v="1565" actId="20577"/>
          <ac:spMkLst>
            <pc:docMk/>
            <pc:sldMk cId="3183051460" sldId="1146"/>
            <ac:spMk id="10242" creationId="{F89C5EBF-4096-B378-D8B1-B3DF89528A6E}"/>
          </ac:spMkLst>
        </pc:spChg>
        <pc:graphicFrameChg chg="del">
          <ac:chgData name="Alan Soloway" userId="0fba1a10-d962-45e3-b40e-c1d035eec118" providerId="ADAL" clId="{7BBF2057-FFC8-41B2-9D71-CFB8F9864C63}" dt="2023-06-05T13:55:27.179" v="1568" actId="478"/>
          <ac:graphicFrameMkLst>
            <pc:docMk/>
            <pc:sldMk cId="3183051460" sldId="1146"/>
            <ac:graphicFrameMk id="2" creationId="{D4ABE3EA-0F3D-C92C-A5B3-50988DF2D9D8}"/>
          </ac:graphicFrameMkLst>
        </pc:graphicFrameChg>
      </pc:sldChg>
      <pc:sldChg chg="del">
        <pc:chgData name="Alan Soloway" userId="0fba1a10-d962-45e3-b40e-c1d035eec118" providerId="ADAL" clId="{7BBF2057-FFC8-41B2-9D71-CFB8F9864C63}" dt="2023-06-03T13:43:18.587" v="1053" actId="47"/>
        <pc:sldMkLst>
          <pc:docMk/>
          <pc:sldMk cId="2976198417" sldId="1147"/>
        </pc:sldMkLst>
      </pc:sldChg>
      <pc:sldChg chg="del">
        <pc:chgData name="Alan Soloway" userId="0fba1a10-d962-45e3-b40e-c1d035eec118" providerId="ADAL" clId="{7BBF2057-FFC8-41B2-9D71-CFB8F9864C63}" dt="2023-06-03T14:00:14.574" v="1166" actId="47"/>
        <pc:sldMkLst>
          <pc:docMk/>
          <pc:sldMk cId="1934624053" sldId="1149"/>
        </pc:sldMkLst>
      </pc:sldChg>
      <pc:sldChg chg="del">
        <pc:chgData name="Alan Soloway" userId="0fba1a10-d962-45e3-b40e-c1d035eec118" providerId="ADAL" clId="{7BBF2057-FFC8-41B2-9D71-CFB8F9864C63}" dt="2023-06-03T13:45:11.280" v="1059" actId="47"/>
        <pc:sldMkLst>
          <pc:docMk/>
          <pc:sldMk cId="1426030642" sldId="1151"/>
        </pc:sldMkLst>
      </pc:sldChg>
      <pc:sldChg chg="del">
        <pc:chgData name="Alan Soloway" userId="0fba1a10-d962-45e3-b40e-c1d035eec118" providerId="ADAL" clId="{7BBF2057-FFC8-41B2-9D71-CFB8F9864C63}" dt="2023-06-03T13:54:14.673" v="1089" actId="47"/>
        <pc:sldMkLst>
          <pc:docMk/>
          <pc:sldMk cId="865619414" sldId="1153"/>
        </pc:sldMkLst>
      </pc:sldChg>
      <pc:sldChg chg="del">
        <pc:chgData name="Alan Soloway" userId="0fba1a10-d962-45e3-b40e-c1d035eec118" providerId="ADAL" clId="{7BBF2057-FFC8-41B2-9D71-CFB8F9864C63}" dt="2023-06-03T13:50:41" v="1071" actId="47"/>
        <pc:sldMkLst>
          <pc:docMk/>
          <pc:sldMk cId="0" sldId="1154"/>
        </pc:sldMkLst>
      </pc:sldChg>
      <pc:sldChg chg="del">
        <pc:chgData name="Alan Soloway" userId="0fba1a10-d962-45e3-b40e-c1d035eec118" providerId="ADAL" clId="{7BBF2057-FFC8-41B2-9D71-CFB8F9864C63}" dt="2023-06-03T13:53:48.519" v="1087" actId="47"/>
        <pc:sldMkLst>
          <pc:docMk/>
          <pc:sldMk cId="3938059991" sldId="1155"/>
        </pc:sldMkLst>
      </pc:sldChg>
      <pc:sldChg chg="del">
        <pc:chgData name="Alan Soloway" userId="0fba1a10-d962-45e3-b40e-c1d035eec118" providerId="ADAL" clId="{7BBF2057-FFC8-41B2-9D71-CFB8F9864C63}" dt="2023-06-03T13:46:57.680" v="1067" actId="47"/>
        <pc:sldMkLst>
          <pc:docMk/>
          <pc:sldMk cId="0" sldId="1156"/>
        </pc:sldMkLst>
      </pc:sldChg>
      <pc:sldChg chg="del">
        <pc:chgData name="Alan Soloway" userId="0fba1a10-d962-45e3-b40e-c1d035eec118" providerId="ADAL" clId="{7BBF2057-FFC8-41B2-9D71-CFB8F9864C63}" dt="2023-06-03T13:46:28.122" v="1065" actId="47"/>
        <pc:sldMkLst>
          <pc:docMk/>
          <pc:sldMk cId="3800410228" sldId="1157"/>
        </pc:sldMkLst>
      </pc:sldChg>
      <pc:sldChg chg="modSp mod">
        <pc:chgData name="Alan Soloway" userId="0fba1a10-d962-45e3-b40e-c1d035eec118" providerId="ADAL" clId="{7BBF2057-FFC8-41B2-9D71-CFB8F9864C63}" dt="2023-06-03T12:54:50.334" v="935" actId="20577"/>
        <pc:sldMkLst>
          <pc:docMk/>
          <pc:sldMk cId="1228186463" sldId="1158"/>
        </pc:sldMkLst>
        <pc:spChg chg="mod">
          <ac:chgData name="Alan Soloway" userId="0fba1a10-d962-45e3-b40e-c1d035eec118" providerId="ADAL" clId="{7BBF2057-FFC8-41B2-9D71-CFB8F9864C63}" dt="2023-06-03T12:54:50.334" v="935" actId="20577"/>
          <ac:spMkLst>
            <pc:docMk/>
            <pc:sldMk cId="1228186463" sldId="1158"/>
            <ac:spMk id="3" creationId="{DF5979A1-654D-F17A-0230-A6C8D64C244E}"/>
          </ac:spMkLst>
        </pc:spChg>
      </pc:sldChg>
      <pc:sldChg chg="del">
        <pc:chgData name="Alan Soloway" userId="0fba1a10-d962-45e3-b40e-c1d035eec118" providerId="ADAL" clId="{7BBF2057-FFC8-41B2-9D71-CFB8F9864C63}" dt="2023-06-03T13:44:05.132" v="1055" actId="47"/>
        <pc:sldMkLst>
          <pc:docMk/>
          <pc:sldMk cId="0" sldId="1160"/>
        </pc:sldMkLst>
      </pc:sldChg>
      <pc:sldChg chg="del">
        <pc:chgData name="Alan Soloway" userId="0fba1a10-d962-45e3-b40e-c1d035eec118" providerId="ADAL" clId="{7BBF2057-FFC8-41B2-9D71-CFB8F9864C63}" dt="2023-06-03T13:45:48.479" v="1061" actId="47"/>
        <pc:sldMkLst>
          <pc:docMk/>
          <pc:sldMk cId="3617136387" sldId="1161"/>
        </pc:sldMkLst>
      </pc:sldChg>
      <pc:sldChg chg="del">
        <pc:chgData name="Alan Soloway" userId="0fba1a10-d962-45e3-b40e-c1d035eec118" providerId="ADAL" clId="{7BBF2057-FFC8-41B2-9D71-CFB8F9864C63}" dt="2023-06-03T13:47:28.851" v="1069" actId="47"/>
        <pc:sldMkLst>
          <pc:docMk/>
          <pc:sldMk cId="0" sldId="1162"/>
        </pc:sldMkLst>
      </pc:sldChg>
      <pc:sldChg chg="del">
        <pc:chgData name="Alan Soloway" userId="0fba1a10-d962-45e3-b40e-c1d035eec118" providerId="ADAL" clId="{7BBF2057-FFC8-41B2-9D71-CFB8F9864C63}" dt="2023-06-03T13:56:10.445" v="1098" actId="47"/>
        <pc:sldMkLst>
          <pc:docMk/>
          <pc:sldMk cId="0" sldId="1163"/>
        </pc:sldMkLst>
      </pc:sldChg>
      <pc:sldChg chg="del">
        <pc:chgData name="Alan Soloway" userId="0fba1a10-d962-45e3-b40e-c1d035eec118" providerId="ADAL" clId="{7BBF2057-FFC8-41B2-9D71-CFB8F9864C63}" dt="2023-06-03T15:57:02.707" v="1380" actId="47"/>
        <pc:sldMkLst>
          <pc:docMk/>
          <pc:sldMk cId="0" sldId="1164"/>
        </pc:sldMkLst>
      </pc:sldChg>
      <pc:sldChg chg="del">
        <pc:chgData name="Alan Soloway" userId="0fba1a10-d962-45e3-b40e-c1d035eec118" providerId="ADAL" clId="{7BBF2057-FFC8-41B2-9D71-CFB8F9864C63}" dt="2023-06-03T13:56:46.478" v="1100" actId="47"/>
        <pc:sldMkLst>
          <pc:docMk/>
          <pc:sldMk cId="0" sldId="1165"/>
        </pc:sldMkLst>
      </pc:sldChg>
      <pc:sldChg chg="del">
        <pc:chgData name="Alan Soloway" userId="0fba1a10-d962-45e3-b40e-c1d035eec118" providerId="ADAL" clId="{7BBF2057-FFC8-41B2-9D71-CFB8F9864C63}" dt="2023-06-05T13:37:51.292" v="1469" actId="47"/>
        <pc:sldMkLst>
          <pc:docMk/>
          <pc:sldMk cId="0" sldId="1166"/>
        </pc:sldMkLst>
      </pc:sldChg>
      <pc:sldChg chg="modSp del mod">
        <pc:chgData name="Alan Soloway" userId="0fba1a10-d962-45e3-b40e-c1d035eec118" providerId="ADAL" clId="{7BBF2057-FFC8-41B2-9D71-CFB8F9864C63}" dt="2023-06-04T23:56:26.343" v="1409" actId="47"/>
        <pc:sldMkLst>
          <pc:docMk/>
          <pc:sldMk cId="0" sldId="1167"/>
        </pc:sldMkLst>
        <pc:spChg chg="mod">
          <ac:chgData name="Alan Soloway" userId="0fba1a10-d962-45e3-b40e-c1d035eec118" providerId="ADAL" clId="{7BBF2057-FFC8-41B2-9D71-CFB8F9864C63}" dt="2023-06-03T15:57:37.049" v="1392" actId="20577"/>
          <ac:spMkLst>
            <pc:docMk/>
            <pc:sldMk cId="0" sldId="1167"/>
            <ac:spMk id="3" creationId="{35EB6970-E406-DC58-7496-3099CB62A0EE}"/>
          </ac:spMkLst>
        </pc:spChg>
        <pc:graphicFrameChg chg="modGraphic">
          <ac:chgData name="Alan Soloway" userId="0fba1a10-d962-45e3-b40e-c1d035eec118" providerId="ADAL" clId="{7BBF2057-FFC8-41B2-9D71-CFB8F9864C63}" dt="2023-06-03T15:57:23.382" v="1387" actId="20577"/>
          <ac:graphicFrameMkLst>
            <pc:docMk/>
            <pc:sldMk cId="0" sldId="1167"/>
            <ac:graphicFrameMk id="2" creationId="{D25B8854-AFAC-71AC-0101-8809415BC848}"/>
          </ac:graphicFrameMkLst>
        </pc:graphicFrameChg>
      </pc:sldChg>
      <pc:sldChg chg="del">
        <pc:chgData name="Alan Soloway" userId="0fba1a10-d962-45e3-b40e-c1d035eec118" providerId="ADAL" clId="{7BBF2057-FFC8-41B2-9D71-CFB8F9864C63}" dt="2023-06-03T13:54:57.674" v="1093" actId="47"/>
        <pc:sldMkLst>
          <pc:docMk/>
          <pc:sldMk cId="433925178" sldId="1169"/>
        </pc:sldMkLst>
      </pc:sldChg>
      <pc:sldChg chg="modSp add">
        <pc:chgData name="Alan Soloway" userId="0fba1a10-d962-45e3-b40e-c1d035eec118" providerId="ADAL" clId="{7BBF2057-FFC8-41B2-9D71-CFB8F9864C63}" dt="2023-06-03T13:52:27.741" v="1084"/>
        <pc:sldMkLst>
          <pc:docMk/>
          <pc:sldMk cId="0" sldId="1170"/>
        </pc:sldMkLst>
        <pc:graphicFrameChg chg="mod">
          <ac:chgData name="Alan Soloway" userId="0fba1a10-d962-45e3-b40e-c1d035eec118" providerId="ADAL" clId="{7BBF2057-FFC8-41B2-9D71-CFB8F9864C63}" dt="2023-06-03T13:52:27.741" v="1084"/>
          <ac:graphicFrameMkLst>
            <pc:docMk/>
            <pc:sldMk cId="0" sldId="1170"/>
            <ac:graphicFrameMk id="3" creationId="{C56782E4-FB56-E530-E347-390654730D3C}"/>
          </ac:graphicFrameMkLst>
        </pc:graphicFrameChg>
      </pc:sldChg>
      <pc:sldChg chg="modSp add">
        <pc:chgData name="Alan Soloway" userId="0fba1a10-d962-45e3-b40e-c1d035eec118" providerId="ADAL" clId="{7BBF2057-FFC8-41B2-9D71-CFB8F9864C63}" dt="2023-06-03T13:51:04.463" v="1073"/>
        <pc:sldMkLst>
          <pc:docMk/>
          <pc:sldMk cId="0" sldId="1171"/>
        </pc:sldMkLst>
        <pc:graphicFrameChg chg="mod">
          <ac:chgData name="Alan Soloway" userId="0fba1a10-d962-45e3-b40e-c1d035eec118" providerId="ADAL" clId="{7BBF2057-FFC8-41B2-9D71-CFB8F9864C63}" dt="2023-06-03T13:51:04.463" v="1073"/>
          <ac:graphicFrameMkLst>
            <pc:docMk/>
            <pc:sldMk cId="0" sldId="1171"/>
            <ac:graphicFrameMk id="3" creationId="{83CC2D50-0DF8-AA9A-C517-2AB84339909C}"/>
          </ac:graphicFrameMkLst>
        </pc:graphicFrameChg>
      </pc:sldChg>
      <pc:sldChg chg="modSp add">
        <pc:chgData name="Alan Soloway" userId="0fba1a10-d962-45e3-b40e-c1d035eec118" providerId="ADAL" clId="{7BBF2057-FFC8-41B2-9D71-CFB8F9864C63}" dt="2023-06-03T13:55:04.114" v="1094"/>
        <pc:sldMkLst>
          <pc:docMk/>
          <pc:sldMk cId="0" sldId="1172"/>
        </pc:sldMkLst>
        <pc:graphicFrameChg chg="mod">
          <ac:chgData name="Alan Soloway" userId="0fba1a10-d962-45e3-b40e-c1d035eec118" providerId="ADAL" clId="{7BBF2057-FFC8-41B2-9D71-CFB8F9864C63}" dt="2023-06-03T13:55:04.114" v="1094"/>
          <ac:graphicFrameMkLst>
            <pc:docMk/>
            <pc:sldMk cId="0" sldId="1172"/>
            <ac:graphicFrameMk id="3" creationId="{DB5F653B-8674-46B8-B95A-DA57248A3F14}"/>
          </ac:graphicFrameMkLst>
        </pc:graphicFrameChg>
      </pc:sldChg>
      <pc:sldChg chg="modSp add del">
        <pc:chgData name="Alan Soloway" userId="0fba1a10-d962-45e3-b40e-c1d035eec118" providerId="ADAL" clId="{7BBF2057-FFC8-41B2-9D71-CFB8F9864C63}" dt="2023-06-03T14:01:04.113" v="1174"/>
        <pc:sldMkLst>
          <pc:docMk/>
          <pc:sldMk cId="0" sldId="1173"/>
        </pc:sldMkLst>
        <pc:graphicFrameChg chg="mod">
          <ac:chgData name="Alan Soloway" userId="0fba1a10-d962-45e3-b40e-c1d035eec118" providerId="ADAL" clId="{7BBF2057-FFC8-41B2-9D71-CFB8F9864C63}" dt="2023-06-03T14:01:04.113" v="1174"/>
          <ac:graphicFrameMkLst>
            <pc:docMk/>
            <pc:sldMk cId="0" sldId="1173"/>
            <ac:graphicFrameMk id="3" creationId="{9CD6CA10-1824-4CBC-EA42-8100141287E1}"/>
          </ac:graphicFrameMkLst>
        </pc:graphicFrameChg>
      </pc:sldChg>
      <pc:sldChg chg="add">
        <pc:chgData name="Alan Soloway" userId="0fba1a10-d962-45e3-b40e-c1d035eec118" providerId="ADAL" clId="{7BBF2057-FFC8-41B2-9D71-CFB8F9864C63}" dt="2023-06-03T13:46:55.199" v="1066"/>
        <pc:sldMkLst>
          <pc:docMk/>
          <pc:sldMk cId="0" sldId="1174"/>
        </pc:sldMkLst>
      </pc:sldChg>
      <pc:sldChg chg="modSp add mod">
        <pc:chgData name="Alan Soloway" userId="0fba1a10-d962-45e3-b40e-c1d035eec118" providerId="ADAL" clId="{7BBF2057-FFC8-41B2-9D71-CFB8F9864C63}" dt="2023-06-05T13:39:14.596" v="1487"/>
        <pc:sldMkLst>
          <pc:docMk/>
          <pc:sldMk cId="0" sldId="1175"/>
        </pc:sldMkLst>
        <pc:spChg chg="mod">
          <ac:chgData name="Alan Soloway" userId="0fba1a10-d962-45e3-b40e-c1d035eec118" providerId="ADAL" clId="{7BBF2057-FFC8-41B2-9D71-CFB8F9864C63}" dt="2023-06-03T16:04:15.628" v="1395" actId="108"/>
          <ac:spMkLst>
            <pc:docMk/>
            <pc:sldMk cId="0" sldId="1175"/>
            <ac:spMk id="2" creationId="{00000000-0000-0000-0000-000000000000}"/>
          </ac:spMkLst>
        </pc:spChg>
        <pc:graphicFrameChg chg="mod">
          <ac:chgData name="Alan Soloway" userId="0fba1a10-d962-45e3-b40e-c1d035eec118" providerId="ADAL" clId="{7BBF2057-FFC8-41B2-9D71-CFB8F9864C63}" dt="2023-06-05T13:39:14.596" v="1487"/>
          <ac:graphicFrameMkLst>
            <pc:docMk/>
            <pc:sldMk cId="0" sldId="1175"/>
            <ac:graphicFrameMk id="3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7BBF2057-FFC8-41B2-9D71-CFB8F9864C63}" dt="2023-06-03T13:51:10.534" v="1074" actId="108"/>
        <pc:sldMkLst>
          <pc:docMk/>
          <pc:sldMk cId="0" sldId="1176"/>
        </pc:sldMkLst>
        <pc:graphicFrameChg chg="modGraphic">
          <ac:chgData name="Alan Soloway" userId="0fba1a10-d962-45e3-b40e-c1d035eec118" providerId="ADAL" clId="{7BBF2057-FFC8-41B2-9D71-CFB8F9864C63}" dt="2023-06-03T13:51:10.534" v="1074" actId="108"/>
          <ac:graphicFrameMkLst>
            <pc:docMk/>
            <pc:sldMk cId="0" sldId="1176"/>
            <ac:graphicFrameMk id="3" creationId="{298BB3BE-DDC7-DE0C-178B-259952C06D6B}"/>
          </ac:graphicFrameMkLst>
        </pc:graphicFrameChg>
      </pc:sldChg>
      <pc:sldChg chg="modSp add">
        <pc:chgData name="Alan Soloway" userId="0fba1a10-d962-45e3-b40e-c1d035eec118" providerId="ADAL" clId="{7BBF2057-FFC8-41B2-9D71-CFB8F9864C63}" dt="2023-06-03T13:54:20.479" v="1090"/>
        <pc:sldMkLst>
          <pc:docMk/>
          <pc:sldMk cId="0" sldId="1177"/>
        </pc:sldMkLst>
        <pc:graphicFrameChg chg="mod">
          <ac:chgData name="Alan Soloway" userId="0fba1a10-d962-45e3-b40e-c1d035eec118" providerId="ADAL" clId="{7BBF2057-FFC8-41B2-9D71-CFB8F9864C63}" dt="2023-06-03T13:54:20.479" v="1090"/>
          <ac:graphicFrameMkLst>
            <pc:docMk/>
            <pc:sldMk cId="0" sldId="1177"/>
            <ac:graphicFrameMk id="3" creationId="{D7416B76-BA22-4D6E-9A1C-0364F375C0EE}"/>
          </ac:graphicFrameMkLst>
        </pc:graphicFrameChg>
      </pc:sldChg>
      <pc:sldChg chg="modSp add mod">
        <pc:chgData name="Alan Soloway" userId="0fba1a10-d962-45e3-b40e-c1d035eec118" providerId="ADAL" clId="{7BBF2057-FFC8-41B2-9D71-CFB8F9864C63}" dt="2023-06-03T13:54:25.359" v="1091" actId="108"/>
        <pc:sldMkLst>
          <pc:docMk/>
          <pc:sldMk cId="0" sldId="1178"/>
        </pc:sldMkLst>
        <pc:graphicFrameChg chg="modGraphic">
          <ac:chgData name="Alan Soloway" userId="0fba1a10-d962-45e3-b40e-c1d035eec118" providerId="ADAL" clId="{7BBF2057-FFC8-41B2-9D71-CFB8F9864C63}" dt="2023-06-03T13:54:25.359" v="1091" actId="108"/>
          <ac:graphicFrameMkLst>
            <pc:docMk/>
            <pc:sldMk cId="0" sldId="1178"/>
            <ac:graphicFrameMk id="3" creationId="{C3462FBC-851C-B9CC-3A48-71E4A69C3AF6}"/>
          </ac:graphicFrameMkLst>
        </pc:graphicFrameChg>
      </pc:sldChg>
      <pc:sldChg chg="modSp add mod">
        <pc:chgData name="Alan Soloway" userId="0fba1a10-d962-45e3-b40e-c1d035eec118" providerId="ADAL" clId="{7BBF2057-FFC8-41B2-9D71-CFB8F9864C63}" dt="2023-06-03T14:03:01.740" v="1183" actId="108"/>
        <pc:sldMkLst>
          <pc:docMk/>
          <pc:sldMk cId="0" sldId="1179"/>
        </pc:sldMkLst>
        <pc:spChg chg="mod">
          <ac:chgData name="Alan Soloway" userId="0fba1a10-d962-45e3-b40e-c1d035eec118" providerId="ADAL" clId="{7BBF2057-FFC8-41B2-9D71-CFB8F9864C63}" dt="2023-06-03T14:03:01.740" v="1183" actId="108"/>
          <ac:spMkLst>
            <pc:docMk/>
            <pc:sldMk cId="0" sldId="1179"/>
            <ac:spMk id="2" creationId="{00000000-0000-0000-0000-000000000000}"/>
          </ac:spMkLst>
        </pc:spChg>
        <pc:spChg chg="mod">
          <ac:chgData name="Alan Soloway" userId="0fba1a10-d962-45e3-b40e-c1d035eec118" providerId="ADAL" clId="{7BBF2057-FFC8-41B2-9D71-CFB8F9864C63}" dt="2023-06-03T13:55:25.242" v="1096" actId="1076"/>
          <ac:spMkLst>
            <pc:docMk/>
            <pc:sldMk cId="0" sldId="1179"/>
            <ac:spMk id="4" creationId="{00000000-0000-0000-0000-000000000000}"/>
          </ac:spMkLst>
        </pc:spChg>
        <pc:graphicFrameChg chg="modGraphic">
          <ac:chgData name="Alan Soloway" userId="0fba1a10-d962-45e3-b40e-c1d035eec118" providerId="ADAL" clId="{7BBF2057-FFC8-41B2-9D71-CFB8F9864C63}" dt="2023-06-03T13:55:08.404" v="1095" actId="108"/>
          <ac:graphicFrameMkLst>
            <pc:docMk/>
            <pc:sldMk cId="0" sldId="1179"/>
            <ac:graphicFrameMk id="3" creationId="{00000000-0000-0000-0000-000000000000}"/>
          </ac:graphicFrameMkLst>
        </pc:graphicFrameChg>
      </pc:sldChg>
      <pc:sldChg chg="modSp add">
        <pc:chgData name="Alan Soloway" userId="0fba1a10-d962-45e3-b40e-c1d035eec118" providerId="ADAL" clId="{7BBF2057-FFC8-41B2-9D71-CFB8F9864C63}" dt="2023-06-04T23:56:31.716" v="1410"/>
        <pc:sldMkLst>
          <pc:docMk/>
          <pc:sldMk cId="0" sldId="1180"/>
        </pc:sldMkLst>
        <pc:graphicFrameChg chg="mod">
          <ac:chgData name="Alan Soloway" userId="0fba1a10-d962-45e3-b40e-c1d035eec118" providerId="ADAL" clId="{7BBF2057-FFC8-41B2-9D71-CFB8F9864C63}" dt="2023-06-04T23:56:31.716" v="1410"/>
          <ac:graphicFrameMkLst>
            <pc:docMk/>
            <pc:sldMk cId="0" sldId="1180"/>
            <ac:graphicFrameMk id="5123" creationId="{D923411E-B84B-039B-810E-3DC803E7DA95}"/>
          </ac:graphicFrameMkLst>
        </pc:graphicFrameChg>
      </pc:sldChg>
      <pc:sldChg chg="add">
        <pc:chgData name="Alan Soloway" userId="0fba1a10-d962-45e3-b40e-c1d035eec118" providerId="ADAL" clId="{7BBF2057-FFC8-41B2-9D71-CFB8F9864C63}" dt="2023-06-03T13:56:43.590" v="1099"/>
        <pc:sldMkLst>
          <pc:docMk/>
          <pc:sldMk cId="0" sldId="1181"/>
        </pc:sldMkLst>
      </pc:sldChg>
      <pc:sldChg chg="add">
        <pc:chgData name="Alan Soloway" userId="0fba1a10-d962-45e3-b40e-c1d035eec118" providerId="ADAL" clId="{7BBF2057-FFC8-41B2-9D71-CFB8F9864C63}" dt="2023-06-03T13:57:19.147" v="1101"/>
        <pc:sldMkLst>
          <pc:docMk/>
          <pc:sldMk cId="0" sldId="1182"/>
        </pc:sldMkLst>
      </pc:sldChg>
      <pc:sldChg chg="modSp add mod">
        <pc:chgData name="Alan Soloway" userId="0fba1a10-d962-45e3-b40e-c1d035eec118" providerId="ADAL" clId="{7BBF2057-FFC8-41B2-9D71-CFB8F9864C63}" dt="2023-06-05T13:39:17.720" v="1488" actId="108"/>
        <pc:sldMkLst>
          <pc:docMk/>
          <pc:sldMk cId="0" sldId="1183"/>
        </pc:sldMkLst>
        <pc:graphicFrameChg chg="mod modGraphic">
          <ac:chgData name="Alan Soloway" userId="0fba1a10-d962-45e3-b40e-c1d035eec118" providerId="ADAL" clId="{7BBF2057-FFC8-41B2-9D71-CFB8F9864C63}" dt="2023-06-05T13:39:17.720" v="1488" actId="108"/>
          <ac:graphicFrameMkLst>
            <pc:docMk/>
            <pc:sldMk cId="0" sldId="1183"/>
            <ac:graphicFrameMk id="2" creationId="{18AD1688-0CEB-1111-9051-B75B14F2D81B}"/>
          </ac:graphicFrameMkLst>
        </pc:graphicFrameChg>
      </pc:sldChg>
      <pc:sldMasterChg chg="modSp mod modSldLayout">
        <pc:chgData name="Alan Soloway" userId="0fba1a10-d962-45e3-b40e-c1d035eec118" providerId="ADAL" clId="{7BBF2057-FFC8-41B2-9D71-CFB8F9864C63}" dt="2023-06-05T21:01:17.773" v="2096" actId="20577"/>
        <pc:sldMasterMkLst>
          <pc:docMk/>
          <pc:sldMasterMk cId="0" sldId="2147483729"/>
        </pc:sldMasterMkLst>
        <pc:spChg chg="mod">
          <ac:chgData name="Alan Soloway" userId="0fba1a10-d962-45e3-b40e-c1d035eec118" providerId="ADAL" clId="{7BBF2057-FFC8-41B2-9D71-CFB8F9864C63}" dt="2023-06-02T14:26:57.444" v="21" actId="20577"/>
          <ac:spMkLst>
            <pc:docMk/>
            <pc:sldMasterMk cId="0" sldId="2147483729"/>
            <ac:spMk id="14" creationId="{030DF169-4F9A-4D13-8638-5028A4E3BEAA}"/>
          </ac:spMkLst>
        </pc:spChg>
        <pc:sldLayoutChg chg="modSp mod">
          <pc:chgData name="Alan Soloway" userId="0fba1a10-d962-45e3-b40e-c1d035eec118" providerId="ADAL" clId="{7BBF2057-FFC8-41B2-9D71-CFB8F9864C63}" dt="2023-06-05T21:01:17.773" v="2096" actId="20577"/>
          <pc:sldLayoutMkLst>
            <pc:docMk/>
            <pc:sldMasterMk cId="0" sldId="2147483729"/>
            <pc:sldLayoutMk cId="684747627" sldId="2147483988"/>
          </pc:sldLayoutMkLst>
          <pc:spChg chg="mod">
            <ac:chgData name="Alan Soloway" userId="0fba1a10-d962-45e3-b40e-c1d035eec118" providerId="ADAL" clId="{7BBF2057-FFC8-41B2-9D71-CFB8F9864C63}" dt="2023-06-05T13:46:41.172" v="1501" actId="20577"/>
            <ac:spMkLst>
              <pc:docMk/>
              <pc:sldMasterMk cId="0" sldId="2147483729"/>
              <pc:sldLayoutMk cId="684747627" sldId="2147483988"/>
              <ac:spMk id="4" creationId="{AB6CF3B8-1087-4EA1-B913-F019DD3E242C}"/>
            </ac:spMkLst>
          </pc:spChg>
          <pc:spChg chg="mod">
            <ac:chgData name="Alan Soloway" userId="0fba1a10-d962-45e3-b40e-c1d035eec118" providerId="ADAL" clId="{7BBF2057-FFC8-41B2-9D71-CFB8F9864C63}" dt="2023-06-05T21:01:17.773" v="2096" actId="20577"/>
            <ac:spMkLst>
              <pc:docMk/>
              <pc:sldMasterMk cId="0" sldId="2147483729"/>
              <pc:sldLayoutMk cId="684747627" sldId="2147483988"/>
              <ac:spMk id="5" creationId="{95FCF8CD-2C30-4430-B3A5-F165BE96BF3D}"/>
            </ac:spMkLst>
          </pc:spChg>
        </pc:sldLayoutChg>
      </pc:sldMasterChg>
    </pc:docChg>
  </pc:docChgLst>
  <pc:docChgLst>
    <pc:chgData name="Alan Soloway" userId="0fba1a10-d962-45e3-b40e-c1d035eec118" providerId="ADAL" clId="{AA1A4FD0-D796-4470-8510-1E4BBC315DDF}"/>
    <pc:docChg chg="undo custSel addSld delSld modSld sldOrd modMainMaster">
      <pc:chgData name="Alan Soloway" userId="0fba1a10-d962-45e3-b40e-c1d035eec118" providerId="ADAL" clId="{AA1A4FD0-D796-4470-8510-1E4BBC315DDF}" dt="2022-09-07T15:18:28.842" v="2842" actId="20577"/>
      <pc:docMkLst>
        <pc:docMk/>
      </pc:docMkLst>
      <pc:sldChg chg="modSp mod">
        <pc:chgData name="Alan Soloway" userId="0fba1a10-d962-45e3-b40e-c1d035eec118" providerId="ADAL" clId="{AA1A4FD0-D796-4470-8510-1E4BBC315DDF}" dt="2022-09-06T14:33:45.063" v="89" actId="20577"/>
        <pc:sldMkLst>
          <pc:docMk/>
          <pc:sldMk cId="0" sldId="303"/>
        </pc:sldMkLst>
        <pc:spChg chg="mod">
          <ac:chgData name="Alan Soloway" userId="0fba1a10-d962-45e3-b40e-c1d035eec118" providerId="ADAL" clId="{AA1A4FD0-D796-4470-8510-1E4BBC315DDF}" dt="2022-09-06T14:33:45.063" v="89" actId="20577"/>
          <ac:spMkLst>
            <pc:docMk/>
            <pc:sldMk cId="0" sldId="303"/>
            <ac:spMk id="4" creationId="{A466663D-F8DD-4C2B-86B0-D8D110D84A17}"/>
          </ac:spMkLst>
        </pc:spChg>
        <pc:spChg chg="mod">
          <ac:chgData name="Alan Soloway" userId="0fba1a10-d962-45e3-b40e-c1d035eec118" providerId="ADAL" clId="{AA1A4FD0-D796-4470-8510-1E4BBC315DDF}" dt="2022-09-06T14:32:51.030" v="87" actId="20577"/>
          <ac:spMkLst>
            <pc:docMk/>
            <pc:sldMk cId="0" sldId="303"/>
            <ac:spMk id="5123" creationId="{CE970FC0-E315-4AAB-908E-5027477CC002}"/>
          </ac:spMkLst>
        </pc:spChg>
        <pc:spChg chg="mod">
          <ac:chgData name="Alan Soloway" userId="0fba1a10-d962-45e3-b40e-c1d035eec118" providerId="ADAL" clId="{AA1A4FD0-D796-4470-8510-1E4BBC315DDF}" dt="2022-09-06T14:32:29.026" v="48" actId="20577"/>
          <ac:spMkLst>
            <pc:docMk/>
            <pc:sldMk cId="0" sldId="303"/>
            <ac:spMk id="9219" creationId="{8EE155D7-4578-4DE9-B201-A26BBC2A7B65}"/>
          </ac:spMkLst>
        </pc:spChg>
      </pc:sldChg>
      <pc:sldChg chg="modSp add del mod">
        <pc:chgData name="Alan Soloway" userId="0fba1a10-d962-45e3-b40e-c1d035eec118" providerId="ADAL" clId="{AA1A4FD0-D796-4470-8510-1E4BBC315DDF}" dt="2022-09-06T17:20:02.062" v="564" actId="47"/>
        <pc:sldMkLst>
          <pc:docMk/>
          <pc:sldMk cId="542279442" sldId="531"/>
        </pc:sldMkLst>
        <pc:spChg chg="mod">
          <ac:chgData name="Alan Soloway" userId="0fba1a10-d962-45e3-b40e-c1d035eec118" providerId="ADAL" clId="{AA1A4FD0-D796-4470-8510-1E4BBC315DDF}" dt="2022-09-06T17:19:45.531" v="560" actId="21"/>
          <ac:spMkLst>
            <pc:docMk/>
            <pc:sldMk cId="542279442" sldId="531"/>
            <ac:spMk id="4" creationId="{00000000-0000-0000-0000-000000000000}"/>
          </ac:spMkLst>
        </pc:spChg>
      </pc:sldChg>
      <pc:sldChg chg="addSp delSp modSp add mod">
        <pc:chgData name="Alan Soloway" userId="0fba1a10-d962-45e3-b40e-c1d035eec118" providerId="ADAL" clId="{AA1A4FD0-D796-4470-8510-1E4BBC315DDF}" dt="2022-09-06T17:21:51.009" v="603" actId="120"/>
        <pc:sldMkLst>
          <pc:docMk/>
          <pc:sldMk cId="2787748043" sldId="533"/>
        </pc:sldMkLst>
        <pc:spChg chg="mod">
          <ac:chgData name="Alan Soloway" userId="0fba1a10-d962-45e3-b40e-c1d035eec118" providerId="ADAL" clId="{AA1A4FD0-D796-4470-8510-1E4BBC315DDF}" dt="2022-09-06T17:21:51.009" v="603" actId="120"/>
          <ac:spMkLst>
            <pc:docMk/>
            <pc:sldMk cId="2787748043" sldId="533"/>
            <ac:spMk id="6" creationId="{00000000-0000-0000-0000-000000000000}"/>
          </ac:spMkLst>
        </pc:spChg>
        <pc:graphicFrameChg chg="add mod modGraphic">
          <ac:chgData name="Alan Soloway" userId="0fba1a10-d962-45e3-b40e-c1d035eec118" providerId="ADAL" clId="{AA1A4FD0-D796-4470-8510-1E4BBC315DDF}" dt="2022-09-06T16:45:26.753" v="309" actId="1076"/>
          <ac:graphicFrameMkLst>
            <pc:docMk/>
            <pc:sldMk cId="2787748043" sldId="533"/>
            <ac:graphicFrameMk id="2" creationId="{D6B24BEE-4269-770A-5624-8449AB55DEE9}"/>
          </ac:graphicFrameMkLst>
        </pc:graphicFrameChg>
        <pc:graphicFrameChg chg="del">
          <ac:chgData name="Alan Soloway" userId="0fba1a10-d962-45e3-b40e-c1d035eec118" providerId="ADAL" clId="{AA1A4FD0-D796-4470-8510-1E4BBC315DDF}" dt="2022-09-06T16:43:14.834" v="261" actId="478"/>
          <ac:graphicFrameMkLst>
            <pc:docMk/>
            <pc:sldMk cId="2787748043" sldId="533"/>
            <ac:graphicFrameMk id="4" creationId="{C929C885-3587-4334-937A-5BE04FEBFDA2}"/>
          </ac:graphicFrameMkLst>
        </pc:graphicFrameChg>
      </pc:sldChg>
      <pc:sldChg chg="add">
        <pc:chgData name="Alan Soloway" userId="0fba1a10-d962-45e3-b40e-c1d035eec118" providerId="ADAL" clId="{AA1A4FD0-D796-4470-8510-1E4BBC315DDF}" dt="2022-09-06T16:47:58.642" v="330"/>
        <pc:sldMkLst>
          <pc:docMk/>
          <pc:sldMk cId="740844187" sldId="536"/>
        </pc:sldMkLst>
      </pc:sldChg>
      <pc:sldChg chg="modSp add mod modTransition">
        <pc:chgData name="Alan Soloway" userId="0fba1a10-d962-45e3-b40e-c1d035eec118" providerId="ADAL" clId="{AA1A4FD0-D796-4470-8510-1E4BBC315DDF}" dt="2022-09-06T20:44:05.299" v="2676" actId="14100"/>
        <pc:sldMkLst>
          <pc:docMk/>
          <pc:sldMk cId="4221313708" sldId="537"/>
        </pc:sldMkLst>
        <pc:spChg chg="mod">
          <ac:chgData name="Alan Soloway" userId="0fba1a10-d962-45e3-b40e-c1d035eec118" providerId="ADAL" clId="{AA1A4FD0-D796-4470-8510-1E4BBC315DDF}" dt="2022-09-06T20:44:05.299" v="2676" actId="14100"/>
          <ac:spMkLst>
            <pc:docMk/>
            <pc:sldMk cId="4221313708" sldId="537"/>
            <ac:spMk id="19459" creationId="{00000000-0000-0000-0000-000000000000}"/>
          </ac:spMkLst>
        </pc:spChg>
      </pc:sldChg>
      <pc:sldChg chg="modSp add mod modTransition">
        <pc:chgData name="Alan Soloway" userId="0fba1a10-d962-45e3-b40e-c1d035eec118" providerId="ADAL" clId="{AA1A4FD0-D796-4470-8510-1E4BBC315DDF}" dt="2022-09-06T20:38:00.873" v="2535" actId="20577"/>
        <pc:sldMkLst>
          <pc:docMk/>
          <pc:sldMk cId="132225336" sldId="538"/>
        </pc:sldMkLst>
        <pc:spChg chg="mod">
          <ac:chgData name="Alan Soloway" userId="0fba1a10-d962-45e3-b40e-c1d035eec118" providerId="ADAL" clId="{AA1A4FD0-D796-4470-8510-1E4BBC315DDF}" dt="2022-09-06T20:38:00.873" v="2535" actId="20577"/>
          <ac:spMkLst>
            <pc:docMk/>
            <pc:sldMk cId="132225336" sldId="538"/>
            <ac:spMk id="20483" creationId="{00000000-0000-0000-0000-000000000000}"/>
          </ac:spMkLst>
        </pc:spChg>
      </pc:sldChg>
      <pc:sldChg chg="add modTransition">
        <pc:chgData name="Alan Soloway" userId="0fba1a10-d962-45e3-b40e-c1d035eec118" providerId="ADAL" clId="{AA1A4FD0-D796-4470-8510-1E4BBC315DDF}" dt="2022-09-06T16:47:58.642" v="330"/>
        <pc:sldMkLst>
          <pc:docMk/>
          <pc:sldMk cId="2078828090" sldId="545"/>
        </pc:sldMkLst>
      </pc:sldChg>
      <pc:sldChg chg="delSp modSp add mod modTransition">
        <pc:chgData name="Alan Soloway" userId="0fba1a10-d962-45e3-b40e-c1d035eec118" providerId="ADAL" clId="{AA1A4FD0-D796-4470-8510-1E4BBC315DDF}" dt="2022-09-06T20:30:51.486" v="2422" actId="14100"/>
        <pc:sldMkLst>
          <pc:docMk/>
          <pc:sldMk cId="3557362136" sldId="548"/>
        </pc:sldMkLst>
        <pc:spChg chg="del">
          <ac:chgData name="Alan Soloway" userId="0fba1a10-d962-45e3-b40e-c1d035eec118" providerId="ADAL" clId="{AA1A4FD0-D796-4470-8510-1E4BBC315DDF}" dt="2022-09-06T20:30:36.596" v="2419" actId="478"/>
          <ac:spMkLst>
            <pc:docMk/>
            <pc:sldMk cId="3557362136" sldId="548"/>
            <ac:spMk id="19" creationId="{00000000-0000-0000-0000-000000000000}"/>
          </ac:spMkLst>
        </pc:spChg>
        <pc:graphicFrameChg chg="mod">
          <ac:chgData name="Alan Soloway" userId="0fba1a10-d962-45e3-b40e-c1d035eec118" providerId="ADAL" clId="{AA1A4FD0-D796-4470-8510-1E4BBC315DDF}" dt="2022-09-06T20:30:51.486" v="2422" actId="14100"/>
          <ac:graphicFrameMkLst>
            <pc:docMk/>
            <pc:sldMk cId="3557362136" sldId="548"/>
            <ac:graphicFrameMk id="10" creationId="{00000000-0000-0000-0000-000000000000}"/>
          </ac:graphicFrameMkLst>
        </pc:graphicFrameChg>
      </pc:sldChg>
      <pc:sldChg chg="modSp add mod modTransition">
        <pc:chgData name="Alan Soloway" userId="0fba1a10-d962-45e3-b40e-c1d035eec118" providerId="ADAL" clId="{AA1A4FD0-D796-4470-8510-1E4BBC315DDF}" dt="2022-09-06T19:36:02.732" v="1914"/>
        <pc:sldMkLst>
          <pc:docMk/>
          <pc:sldMk cId="2359965303" sldId="549"/>
        </pc:sldMkLst>
        <pc:spChg chg="mod">
          <ac:chgData name="Alan Soloway" userId="0fba1a10-d962-45e3-b40e-c1d035eec118" providerId="ADAL" clId="{AA1A4FD0-D796-4470-8510-1E4BBC315DDF}" dt="2022-09-06T17:20:50.481" v="576" actId="122"/>
          <ac:spMkLst>
            <pc:docMk/>
            <pc:sldMk cId="2359965303" sldId="549"/>
            <ac:spMk id="8" creationId="{00000000-0000-0000-0000-000000000000}"/>
          </ac:spMkLst>
        </pc:spChg>
        <pc:graphicFrameChg chg="mod">
          <ac:chgData name="Alan Soloway" userId="0fba1a10-d962-45e3-b40e-c1d035eec118" providerId="ADAL" clId="{AA1A4FD0-D796-4470-8510-1E4BBC315DDF}" dt="2022-09-06T19:36:02.732" v="1914"/>
          <ac:graphicFrameMkLst>
            <pc:docMk/>
            <pc:sldMk cId="2359965303" sldId="549"/>
            <ac:graphicFrameMk id="27651" creationId="{00000000-0000-0000-0000-000000000000}"/>
          </ac:graphicFrameMkLst>
        </pc:graphicFrameChg>
      </pc:sldChg>
      <pc:sldChg chg="modSp add del mod ord">
        <pc:chgData name="Alan Soloway" userId="0fba1a10-d962-45e3-b40e-c1d035eec118" providerId="ADAL" clId="{AA1A4FD0-D796-4470-8510-1E4BBC315DDF}" dt="2022-09-06T17:50:00.015" v="1014" actId="47"/>
        <pc:sldMkLst>
          <pc:docMk/>
          <pc:sldMk cId="2613388993" sldId="550"/>
        </pc:sldMkLst>
        <pc:spChg chg="mod">
          <ac:chgData name="Alan Soloway" userId="0fba1a10-d962-45e3-b40e-c1d035eec118" providerId="ADAL" clId="{AA1A4FD0-D796-4470-8510-1E4BBC315DDF}" dt="2022-09-06T16:58:48.794" v="384" actId="20577"/>
          <ac:spMkLst>
            <pc:docMk/>
            <pc:sldMk cId="2613388993" sldId="550"/>
            <ac:spMk id="16386" creationId="{00000000-0000-0000-0000-000000000000}"/>
          </ac:spMkLst>
        </pc:spChg>
      </pc:sldChg>
      <pc:sldChg chg="modSp add del mod">
        <pc:chgData name="Alan Soloway" userId="0fba1a10-d962-45e3-b40e-c1d035eec118" providerId="ADAL" clId="{AA1A4FD0-D796-4470-8510-1E4BBC315DDF}" dt="2022-09-06T17:31:33.710" v="724" actId="2696"/>
        <pc:sldMkLst>
          <pc:docMk/>
          <pc:sldMk cId="316022195" sldId="551"/>
        </pc:sldMkLst>
        <pc:spChg chg="mod">
          <ac:chgData name="Alan Soloway" userId="0fba1a10-d962-45e3-b40e-c1d035eec118" providerId="ADAL" clId="{AA1A4FD0-D796-4470-8510-1E4BBC315DDF}" dt="2022-09-06T16:58:37.079" v="376" actId="20577"/>
          <ac:spMkLst>
            <pc:docMk/>
            <pc:sldMk cId="316022195" sldId="551"/>
            <ac:spMk id="16386" creationId="{00000000-0000-0000-0000-000000000000}"/>
          </ac:spMkLst>
        </pc:spChg>
      </pc:sldChg>
      <pc:sldChg chg="add del">
        <pc:chgData name="Alan Soloway" userId="0fba1a10-d962-45e3-b40e-c1d035eec118" providerId="ADAL" clId="{AA1A4FD0-D796-4470-8510-1E4BBC315DDF}" dt="2022-09-06T17:40:36.453" v="849" actId="47"/>
        <pc:sldMkLst>
          <pc:docMk/>
          <pc:sldMk cId="3972992419" sldId="551"/>
        </pc:sldMkLst>
      </pc:sldChg>
      <pc:sldChg chg="modSp add del mod">
        <pc:chgData name="Alan Soloway" userId="0fba1a10-d962-45e3-b40e-c1d035eec118" providerId="ADAL" clId="{AA1A4FD0-D796-4470-8510-1E4BBC315DDF}" dt="2022-09-06T17:47:21.696" v="983" actId="47"/>
        <pc:sldMkLst>
          <pc:docMk/>
          <pc:sldMk cId="2040643138" sldId="554"/>
        </pc:sldMkLst>
        <pc:spChg chg="mod">
          <ac:chgData name="Alan Soloway" userId="0fba1a10-d962-45e3-b40e-c1d035eec118" providerId="ADAL" clId="{AA1A4FD0-D796-4470-8510-1E4BBC315DDF}" dt="2022-09-06T16:58:42.312" v="380" actId="20577"/>
          <ac:spMkLst>
            <pc:docMk/>
            <pc:sldMk cId="2040643138" sldId="554"/>
            <ac:spMk id="16386" creationId="{00000000-0000-0000-0000-000000000000}"/>
          </ac:spMkLst>
        </pc:spChg>
      </pc:sldChg>
      <pc:sldChg chg="modSp add mod modTransition">
        <pc:chgData name="Alan Soloway" userId="0fba1a10-d962-45e3-b40e-c1d035eec118" providerId="ADAL" clId="{AA1A4FD0-D796-4470-8510-1E4BBC315DDF}" dt="2022-09-06T20:42:41.307" v="2675" actId="6549"/>
        <pc:sldMkLst>
          <pc:docMk/>
          <pc:sldMk cId="2706820255" sldId="555"/>
        </pc:sldMkLst>
        <pc:spChg chg="mod">
          <ac:chgData name="Alan Soloway" userId="0fba1a10-d962-45e3-b40e-c1d035eec118" providerId="ADAL" clId="{AA1A4FD0-D796-4470-8510-1E4BBC315DDF}" dt="2022-09-06T20:42:41.307" v="2675" actId="6549"/>
          <ac:spMkLst>
            <pc:docMk/>
            <pc:sldMk cId="2706820255" sldId="555"/>
            <ac:spMk id="20483" creationId="{00000000-0000-0000-0000-000000000000}"/>
          </ac:spMkLst>
        </pc:spChg>
      </pc:sldChg>
      <pc:sldChg chg="add del">
        <pc:chgData name="Alan Soloway" userId="0fba1a10-d962-45e3-b40e-c1d035eec118" providerId="ADAL" clId="{AA1A4FD0-D796-4470-8510-1E4BBC315DDF}" dt="2022-09-06T17:20:32.643" v="574" actId="47"/>
        <pc:sldMkLst>
          <pc:docMk/>
          <pc:sldMk cId="3022514315" sldId="574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2583654643" sldId="575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3740766622" sldId="576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3503280091" sldId="577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833824752" sldId="578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1363636271" sldId="579"/>
        </pc:sldMkLst>
      </pc:sldChg>
      <pc:sldChg chg="del">
        <pc:chgData name="Alan Soloway" userId="0fba1a10-d962-45e3-b40e-c1d035eec118" providerId="ADAL" clId="{AA1A4FD0-D796-4470-8510-1E4BBC315DDF}" dt="2022-09-06T16:30:04.655" v="90" actId="47"/>
        <pc:sldMkLst>
          <pc:docMk/>
          <pc:sldMk cId="0" sldId="705"/>
        </pc:sldMkLst>
      </pc:sldChg>
      <pc:sldChg chg="delSp modSp mod">
        <pc:chgData name="Alan Soloway" userId="0fba1a10-d962-45e3-b40e-c1d035eec118" providerId="ADAL" clId="{AA1A4FD0-D796-4470-8510-1E4BBC315DDF}" dt="2022-09-07T02:34:38.872" v="2678" actId="20577"/>
        <pc:sldMkLst>
          <pc:docMk/>
          <pc:sldMk cId="0" sldId="706"/>
        </pc:sldMkLst>
        <pc:spChg chg="mod">
          <ac:chgData name="Alan Soloway" userId="0fba1a10-d962-45e3-b40e-c1d035eec118" providerId="ADAL" clId="{AA1A4FD0-D796-4470-8510-1E4BBC315DDF}" dt="2022-09-06T17:19:18.049" v="558" actId="20577"/>
          <ac:spMkLst>
            <pc:docMk/>
            <pc:sldMk cId="0" sldId="706"/>
            <ac:spMk id="4" creationId="{C51BA142-0292-48F8-94DE-9CD911896ADC}"/>
          </ac:spMkLst>
        </pc:spChg>
        <pc:spChg chg="mod">
          <ac:chgData name="Alan Soloway" userId="0fba1a10-d962-45e3-b40e-c1d035eec118" providerId="ADAL" clId="{AA1A4FD0-D796-4470-8510-1E4BBC315DDF}" dt="2022-09-07T02:34:38.872" v="2678" actId="20577"/>
          <ac:spMkLst>
            <pc:docMk/>
            <pc:sldMk cId="0" sldId="706"/>
            <ac:spMk id="8194" creationId="{95C35E2C-2654-4231-90B2-B345E3EFF796}"/>
          </ac:spMkLst>
        </pc:spChg>
        <pc:graphicFrameChg chg="del">
          <ac:chgData name="Alan Soloway" userId="0fba1a10-d962-45e3-b40e-c1d035eec118" providerId="ADAL" clId="{AA1A4FD0-D796-4470-8510-1E4BBC315DDF}" dt="2022-09-06T16:31:11.298" v="113" actId="478"/>
          <ac:graphicFrameMkLst>
            <pc:docMk/>
            <pc:sldMk cId="0" sldId="706"/>
            <ac:graphicFrameMk id="3" creationId="{133C4F94-9324-43E5-9CD6-AC2A5CFB27D4}"/>
          </ac:graphicFrameMkLst>
        </pc:graphicFrameChg>
      </pc:sldChg>
      <pc:sldChg chg="del">
        <pc:chgData name="Alan Soloway" userId="0fba1a10-d962-45e3-b40e-c1d035eec118" providerId="ADAL" clId="{AA1A4FD0-D796-4470-8510-1E4BBC315DDF}" dt="2022-09-06T16:47:02.739" v="328" actId="47"/>
        <pc:sldMkLst>
          <pc:docMk/>
          <pc:sldMk cId="0" sldId="709"/>
        </pc:sldMkLst>
      </pc:sldChg>
      <pc:sldChg chg="del">
        <pc:chgData name="Alan Soloway" userId="0fba1a10-d962-45e3-b40e-c1d035eec118" providerId="ADAL" clId="{AA1A4FD0-D796-4470-8510-1E4BBC315DDF}" dt="2022-09-06T16:47:12.654" v="329" actId="47"/>
        <pc:sldMkLst>
          <pc:docMk/>
          <pc:sldMk cId="0" sldId="713"/>
        </pc:sldMkLst>
      </pc:sldChg>
      <pc:sldChg chg="del">
        <pc:chgData name="Alan Soloway" userId="0fba1a10-d962-45e3-b40e-c1d035eec118" providerId="ADAL" clId="{AA1A4FD0-D796-4470-8510-1E4BBC315DDF}" dt="2022-09-06T16:48:57.350" v="362" actId="47"/>
        <pc:sldMkLst>
          <pc:docMk/>
          <pc:sldMk cId="0" sldId="735"/>
        </pc:sldMkLst>
      </pc:sldChg>
      <pc:sldChg chg="del">
        <pc:chgData name="Alan Soloway" userId="0fba1a10-d962-45e3-b40e-c1d035eec118" providerId="ADAL" clId="{AA1A4FD0-D796-4470-8510-1E4BBC315DDF}" dt="2022-09-06T16:48:18.668" v="333" actId="47"/>
        <pc:sldMkLst>
          <pc:docMk/>
          <pc:sldMk cId="2348495412" sldId="862"/>
        </pc:sldMkLst>
      </pc:sldChg>
      <pc:sldChg chg="add del">
        <pc:chgData name="Alan Soloway" userId="0fba1a10-d962-45e3-b40e-c1d035eec118" providerId="ADAL" clId="{AA1A4FD0-D796-4470-8510-1E4BBC315DDF}" dt="2022-09-06T16:41:22.052" v="257" actId="47"/>
        <pc:sldMkLst>
          <pc:docMk/>
          <pc:sldMk cId="14523083" sldId="874"/>
        </pc:sldMkLst>
      </pc:sldChg>
      <pc:sldChg chg="del">
        <pc:chgData name="Alan Soloway" userId="0fba1a10-d962-45e3-b40e-c1d035eec118" providerId="ADAL" clId="{AA1A4FD0-D796-4470-8510-1E4BBC315DDF}" dt="2022-09-06T16:38:57.129" v="204" actId="2696"/>
        <pc:sldMkLst>
          <pc:docMk/>
          <pc:sldMk cId="1234489413" sldId="874"/>
        </pc:sldMkLst>
      </pc:sldChg>
      <pc:sldChg chg="del">
        <pc:chgData name="Alan Soloway" userId="0fba1a10-d962-45e3-b40e-c1d035eec118" providerId="ADAL" clId="{AA1A4FD0-D796-4470-8510-1E4BBC315DDF}" dt="2022-09-06T16:41:33.963" v="258" actId="47"/>
        <pc:sldMkLst>
          <pc:docMk/>
          <pc:sldMk cId="323789524" sldId="876"/>
        </pc:sldMkLst>
      </pc:sldChg>
      <pc:sldChg chg="del">
        <pc:chgData name="Alan Soloway" userId="0fba1a10-d962-45e3-b40e-c1d035eec118" providerId="ADAL" clId="{AA1A4FD0-D796-4470-8510-1E4BBC315DDF}" dt="2022-09-06T16:48:17.644" v="332" actId="47"/>
        <pc:sldMkLst>
          <pc:docMk/>
          <pc:sldMk cId="1463756284" sldId="898"/>
        </pc:sldMkLst>
      </pc:sldChg>
      <pc:sldChg chg="del">
        <pc:chgData name="Alan Soloway" userId="0fba1a10-d962-45e3-b40e-c1d035eec118" providerId="ADAL" clId="{AA1A4FD0-D796-4470-8510-1E4BBC315DDF}" dt="2022-09-06T16:41:38.227" v="259" actId="47"/>
        <pc:sldMkLst>
          <pc:docMk/>
          <pc:sldMk cId="2833161234" sldId="901"/>
        </pc:sldMkLst>
      </pc:sldChg>
      <pc:sldChg chg="del">
        <pc:chgData name="Alan Soloway" userId="0fba1a10-d962-45e3-b40e-c1d035eec118" providerId="ADAL" clId="{AA1A4FD0-D796-4470-8510-1E4BBC315DDF}" dt="2022-09-06T16:41:42.872" v="260" actId="47"/>
        <pc:sldMkLst>
          <pc:docMk/>
          <pc:sldMk cId="2332033061" sldId="906"/>
        </pc:sldMkLst>
      </pc:sldChg>
      <pc:sldChg chg="del">
        <pc:chgData name="Alan Soloway" userId="0fba1a10-d962-45e3-b40e-c1d035eec118" providerId="ADAL" clId="{AA1A4FD0-D796-4470-8510-1E4BBC315DDF}" dt="2022-09-06T16:48:16.373" v="331" actId="47"/>
        <pc:sldMkLst>
          <pc:docMk/>
          <pc:sldMk cId="1873196116" sldId="911"/>
        </pc:sldMkLst>
      </pc:sldChg>
      <pc:sldChg chg="del">
        <pc:chgData name="Alan Soloway" userId="0fba1a10-d962-45e3-b40e-c1d035eec118" providerId="ADAL" clId="{AA1A4FD0-D796-4470-8510-1E4BBC315DDF}" dt="2022-09-06T16:48:22.403" v="338" actId="47"/>
        <pc:sldMkLst>
          <pc:docMk/>
          <pc:sldMk cId="3781680350" sldId="916"/>
        </pc:sldMkLst>
      </pc:sldChg>
      <pc:sldChg chg="del">
        <pc:chgData name="Alan Soloway" userId="0fba1a10-d962-45e3-b40e-c1d035eec118" providerId="ADAL" clId="{AA1A4FD0-D796-4470-8510-1E4BBC315DDF}" dt="2022-09-06T16:48:23.008" v="339" actId="47"/>
        <pc:sldMkLst>
          <pc:docMk/>
          <pc:sldMk cId="1332187051" sldId="918"/>
        </pc:sldMkLst>
      </pc:sldChg>
      <pc:sldChg chg="del">
        <pc:chgData name="Alan Soloway" userId="0fba1a10-d962-45e3-b40e-c1d035eec118" providerId="ADAL" clId="{AA1A4FD0-D796-4470-8510-1E4BBC315DDF}" dt="2022-09-06T16:48:19.767" v="334" actId="47"/>
        <pc:sldMkLst>
          <pc:docMk/>
          <pc:sldMk cId="3531992869" sldId="922"/>
        </pc:sldMkLst>
      </pc:sldChg>
      <pc:sldChg chg="del">
        <pc:chgData name="Alan Soloway" userId="0fba1a10-d962-45e3-b40e-c1d035eec118" providerId="ADAL" clId="{AA1A4FD0-D796-4470-8510-1E4BBC315DDF}" dt="2022-09-06T16:48:21.762" v="337" actId="47"/>
        <pc:sldMkLst>
          <pc:docMk/>
          <pc:sldMk cId="4169892443" sldId="925"/>
        </pc:sldMkLst>
      </pc:sldChg>
      <pc:sldChg chg="del">
        <pc:chgData name="Alan Soloway" userId="0fba1a10-d962-45e3-b40e-c1d035eec118" providerId="ADAL" clId="{AA1A4FD0-D796-4470-8510-1E4BBC315DDF}" dt="2022-09-06T16:48:27.362" v="342" actId="47"/>
        <pc:sldMkLst>
          <pc:docMk/>
          <pc:sldMk cId="2762009180" sldId="926"/>
        </pc:sldMkLst>
      </pc:sldChg>
      <pc:sldChg chg="del">
        <pc:chgData name="Alan Soloway" userId="0fba1a10-d962-45e3-b40e-c1d035eec118" providerId="ADAL" clId="{AA1A4FD0-D796-4470-8510-1E4BBC315DDF}" dt="2022-09-06T16:48:29.124" v="343" actId="47"/>
        <pc:sldMkLst>
          <pc:docMk/>
          <pc:sldMk cId="3819298379" sldId="928"/>
        </pc:sldMkLst>
      </pc:sldChg>
      <pc:sldChg chg="del">
        <pc:chgData name="Alan Soloway" userId="0fba1a10-d962-45e3-b40e-c1d035eec118" providerId="ADAL" clId="{AA1A4FD0-D796-4470-8510-1E4BBC315DDF}" dt="2022-09-06T16:48:30.203" v="344" actId="47"/>
        <pc:sldMkLst>
          <pc:docMk/>
          <pc:sldMk cId="2113598731" sldId="929"/>
        </pc:sldMkLst>
      </pc:sldChg>
      <pc:sldChg chg="del">
        <pc:chgData name="Alan Soloway" userId="0fba1a10-d962-45e3-b40e-c1d035eec118" providerId="ADAL" clId="{AA1A4FD0-D796-4470-8510-1E4BBC315DDF}" dt="2022-09-06T16:48:31.121" v="345" actId="47"/>
        <pc:sldMkLst>
          <pc:docMk/>
          <pc:sldMk cId="2753607888" sldId="932"/>
        </pc:sldMkLst>
      </pc:sldChg>
      <pc:sldChg chg="del">
        <pc:chgData name="Alan Soloway" userId="0fba1a10-d962-45e3-b40e-c1d035eec118" providerId="ADAL" clId="{AA1A4FD0-D796-4470-8510-1E4BBC315DDF}" dt="2022-09-06T16:48:51.004" v="361" actId="47"/>
        <pc:sldMkLst>
          <pc:docMk/>
          <pc:sldMk cId="2226438999" sldId="933"/>
        </pc:sldMkLst>
      </pc:sldChg>
      <pc:sldChg chg="del">
        <pc:chgData name="Alan Soloway" userId="0fba1a10-d962-45e3-b40e-c1d035eec118" providerId="ADAL" clId="{AA1A4FD0-D796-4470-8510-1E4BBC315DDF}" dt="2022-09-06T16:48:32.981" v="347" actId="47"/>
        <pc:sldMkLst>
          <pc:docMk/>
          <pc:sldMk cId="2228126874" sldId="936"/>
        </pc:sldMkLst>
      </pc:sldChg>
      <pc:sldChg chg="del">
        <pc:chgData name="Alan Soloway" userId="0fba1a10-d962-45e3-b40e-c1d035eec118" providerId="ADAL" clId="{AA1A4FD0-D796-4470-8510-1E4BBC315DDF}" dt="2022-09-06T16:48:39.713" v="350" actId="47"/>
        <pc:sldMkLst>
          <pc:docMk/>
          <pc:sldMk cId="2709121172" sldId="949"/>
        </pc:sldMkLst>
      </pc:sldChg>
      <pc:sldChg chg="del">
        <pc:chgData name="Alan Soloway" userId="0fba1a10-d962-45e3-b40e-c1d035eec118" providerId="ADAL" clId="{AA1A4FD0-D796-4470-8510-1E4BBC315DDF}" dt="2022-09-06T16:48:20.472" v="335" actId="47"/>
        <pc:sldMkLst>
          <pc:docMk/>
          <pc:sldMk cId="4075851712" sldId="950"/>
        </pc:sldMkLst>
      </pc:sldChg>
      <pc:sldChg chg="del">
        <pc:chgData name="Alan Soloway" userId="0fba1a10-d962-45e3-b40e-c1d035eec118" providerId="ADAL" clId="{AA1A4FD0-D796-4470-8510-1E4BBC315DDF}" dt="2022-09-06T16:48:21.145" v="336" actId="47"/>
        <pc:sldMkLst>
          <pc:docMk/>
          <pc:sldMk cId="1952603742" sldId="951"/>
        </pc:sldMkLst>
      </pc:sldChg>
      <pc:sldChg chg="del">
        <pc:chgData name="Alan Soloway" userId="0fba1a10-d962-45e3-b40e-c1d035eec118" providerId="ADAL" clId="{AA1A4FD0-D796-4470-8510-1E4BBC315DDF}" dt="2022-09-06T16:48:31.946" v="346" actId="47"/>
        <pc:sldMkLst>
          <pc:docMk/>
          <pc:sldMk cId="1998372696" sldId="952"/>
        </pc:sldMkLst>
      </pc:sldChg>
      <pc:sldChg chg="del">
        <pc:chgData name="Alan Soloway" userId="0fba1a10-d962-45e3-b40e-c1d035eec118" providerId="ADAL" clId="{AA1A4FD0-D796-4470-8510-1E4BBC315DDF}" dt="2022-09-06T16:48:34.010" v="348" actId="47"/>
        <pc:sldMkLst>
          <pc:docMk/>
          <pc:sldMk cId="2294517702" sldId="953"/>
        </pc:sldMkLst>
      </pc:sldChg>
      <pc:sldChg chg="del">
        <pc:chgData name="Alan Soloway" userId="0fba1a10-d962-45e3-b40e-c1d035eec118" providerId="ADAL" clId="{AA1A4FD0-D796-4470-8510-1E4BBC315DDF}" dt="2022-09-06T16:48:35.298" v="349" actId="47"/>
        <pc:sldMkLst>
          <pc:docMk/>
          <pc:sldMk cId="1084774666" sldId="954"/>
        </pc:sldMkLst>
      </pc:sldChg>
      <pc:sldChg chg="del">
        <pc:chgData name="Alan Soloway" userId="0fba1a10-d962-45e3-b40e-c1d035eec118" providerId="ADAL" clId="{AA1A4FD0-D796-4470-8510-1E4BBC315DDF}" dt="2022-09-06T16:48:23.773" v="340" actId="47"/>
        <pc:sldMkLst>
          <pc:docMk/>
          <pc:sldMk cId="922627352" sldId="955"/>
        </pc:sldMkLst>
      </pc:sldChg>
      <pc:sldChg chg="del">
        <pc:chgData name="Alan Soloway" userId="0fba1a10-d962-45e3-b40e-c1d035eec118" providerId="ADAL" clId="{AA1A4FD0-D796-4470-8510-1E4BBC315DDF}" dt="2022-09-06T16:48:24.581" v="341" actId="47"/>
        <pc:sldMkLst>
          <pc:docMk/>
          <pc:sldMk cId="1571780847" sldId="956"/>
        </pc:sldMkLst>
      </pc:sldChg>
      <pc:sldChg chg="del">
        <pc:chgData name="Alan Soloway" userId="0fba1a10-d962-45e3-b40e-c1d035eec118" providerId="ADAL" clId="{AA1A4FD0-D796-4470-8510-1E4BBC315DDF}" dt="2022-09-06T16:48:40.427" v="351" actId="47"/>
        <pc:sldMkLst>
          <pc:docMk/>
          <pc:sldMk cId="596206330" sldId="957"/>
        </pc:sldMkLst>
      </pc:sldChg>
      <pc:sldChg chg="del">
        <pc:chgData name="Alan Soloway" userId="0fba1a10-d962-45e3-b40e-c1d035eec118" providerId="ADAL" clId="{AA1A4FD0-D796-4470-8510-1E4BBC315DDF}" dt="2022-09-06T16:48:41.158" v="352" actId="47"/>
        <pc:sldMkLst>
          <pc:docMk/>
          <pc:sldMk cId="1387377070" sldId="958"/>
        </pc:sldMkLst>
      </pc:sldChg>
      <pc:sldChg chg="del">
        <pc:chgData name="Alan Soloway" userId="0fba1a10-d962-45e3-b40e-c1d035eec118" providerId="ADAL" clId="{AA1A4FD0-D796-4470-8510-1E4BBC315DDF}" dt="2022-09-06T16:48:41.927" v="353" actId="47"/>
        <pc:sldMkLst>
          <pc:docMk/>
          <pc:sldMk cId="308510937" sldId="959"/>
        </pc:sldMkLst>
      </pc:sldChg>
      <pc:sldChg chg="del">
        <pc:chgData name="Alan Soloway" userId="0fba1a10-d962-45e3-b40e-c1d035eec118" providerId="ADAL" clId="{AA1A4FD0-D796-4470-8510-1E4BBC315DDF}" dt="2022-09-06T16:48:43.317" v="354" actId="47"/>
        <pc:sldMkLst>
          <pc:docMk/>
          <pc:sldMk cId="2340718777" sldId="960"/>
        </pc:sldMkLst>
      </pc:sldChg>
      <pc:sldChg chg="del">
        <pc:chgData name="Alan Soloway" userId="0fba1a10-d962-45e3-b40e-c1d035eec118" providerId="ADAL" clId="{AA1A4FD0-D796-4470-8510-1E4BBC315DDF}" dt="2022-09-06T16:48:44.777" v="355" actId="47"/>
        <pc:sldMkLst>
          <pc:docMk/>
          <pc:sldMk cId="3877667164" sldId="961"/>
        </pc:sldMkLst>
      </pc:sldChg>
      <pc:sldChg chg="del">
        <pc:chgData name="Alan Soloway" userId="0fba1a10-d962-45e3-b40e-c1d035eec118" providerId="ADAL" clId="{AA1A4FD0-D796-4470-8510-1E4BBC315DDF}" dt="2022-09-06T16:48:46.295" v="356" actId="47"/>
        <pc:sldMkLst>
          <pc:docMk/>
          <pc:sldMk cId="1899735371" sldId="962"/>
        </pc:sldMkLst>
      </pc:sldChg>
      <pc:sldChg chg="del">
        <pc:chgData name="Alan Soloway" userId="0fba1a10-d962-45e3-b40e-c1d035eec118" providerId="ADAL" clId="{AA1A4FD0-D796-4470-8510-1E4BBC315DDF}" dt="2022-09-06T16:48:47.048" v="357" actId="47"/>
        <pc:sldMkLst>
          <pc:docMk/>
          <pc:sldMk cId="3524258526" sldId="963"/>
        </pc:sldMkLst>
      </pc:sldChg>
      <pc:sldChg chg="del">
        <pc:chgData name="Alan Soloway" userId="0fba1a10-d962-45e3-b40e-c1d035eec118" providerId="ADAL" clId="{AA1A4FD0-D796-4470-8510-1E4BBC315DDF}" dt="2022-09-06T16:48:48.224" v="358" actId="47"/>
        <pc:sldMkLst>
          <pc:docMk/>
          <pc:sldMk cId="3208907673" sldId="964"/>
        </pc:sldMkLst>
      </pc:sldChg>
      <pc:sldChg chg="del">
        <pc:chgData name="Alan Soloway" userId="0fba1a10-d962-45e3-b40e-c1d035eec118" providerId="ADAL" clId="{AA1A4FD0-D796-4470-8510-1E4BBC315DDF}" dt="2022-09-06T16:48:49.314" v="359" actId="47"/>
        <pc:sldMkLst>
          <pc:docMk/>
          <pc:sldMk cId="2689491846" sldId="965"/>
        </pc:sldMkLst>
      </pc:sldChg>
      <pc:sldChg chg="del">
        <pc:chgData name="Alan Soloway" userId="0fba1a10-d962-45e3-b40e-c1d035eec118" providerId="ADAL" clId="{AA1A4FD0-D796-4470-8510-1E4BBC315DDF}" dt="2022-09-06T16:48:50.218" v="360" actId="47"/>
        <pc:sldMkLst>
          <pc:docMk/>
          <pc:sldMk cId="3055177837" sldId="966"/>
        </pc:sldMkLst>
      </pc:sldChg>
      <pc:sldChg chg="del">
        <pc:chgData name="Alan Soloway" userId="0fba1a10-d962-45e3-b40e-c1d035eec118" providerId="ADAL" clId="{AA1A4FD0-D796-4470-8510-1E4BBC315DDF}" dt="2022-09-06T14:32:14.984" v="42" actId="47"/>
        <pc:sldMkLst>
          <pc:docMk/>
          <pc:sldMk cId="262336528" sldId="967"/>
        </pc:sldMkLst>
      </pc:sldChg>
      <pc:sldChg chg="modSp new mod">
        <pc:chgData name="Alan Soloway" userId="0fba1a10-d962-45e3-b40e-c1d035eec118" providerId="ADAL" clId="{AA1A4FD0-D796-4470-8510-1E4BBC315DDF}" dt="2022-09-06T20:29:50.717" v="2418" actId="403"/>
        <pc:sldMkLst>
          <pc:docMk/>
          <pc:sldMk cId="308324996" sldId="967"/>
        </pc:sldMkLst>
        <pc:spChg chg="mod">
          <ac:chgData name="Alan Soloway" userId="0fba1a10-d962-45e3-b40e-c1d035eec118" providerId="ADAL" clId="{AA1A4FD0-D796-4470-8510-1E4BBC315DDF}" dt="2022-09-06T16:30:23.376" v="108" actId="20577"/>
          <ac:spMkLst>
            <pc:docMk/>
            <pc:sldMk cId="308324996" sldId="967"/>
            <ac:spMk id="2" creationId="{BF894623-6CE2-EAA3-0967-A9437871746F}"/>
          </ac:spMkLst>
        </pc:spChg>
        <pc:spChg chg="mod">
          <ac:chgData name="Alan Soloway" userId="0fba1a10-d962-45e3-b40e-c1d035eec118" providerId="ADAL" clId="{AA1A4FD0-D796-4470-8510-1E4BBC315DDF}" dt="2022-09-06T20:29:50.717" v="2418" actId="403"/>
          <ac:spMkLst>
            <pc:docMk/>
            <pc:sldMk cId="308324996" sldId="967"/>
            <ac:spMk id="3" creationId="{DF5979A1-654D-F17A-0230-A6C8D64C244E}"/>
          </ac:spMkLst>
        </pc:spChg>
      </pc:sldChg>
      <pc:sldChg chg="modSp add del mod">
        <pc:chgData name="Alan Soloway" userId="0fba1a10-d962-45e3-b40e-c1d035eec118" providerId="ADAL" clId="{AA1A4FD0-D796-4470-8510-1E4BBC315DDF}" dt="2022-09-06T17:28:46.911" v="709" actId="47"/>
        <pc:sldMkLst>
          <pc:docMk/>
          <pc:sldMk cId="512542430" sldId="968"/>
        </pc:sldMkLst>
        <pc:spChg chg="mod">
          <ac:chgData name="Alan Soloway" userId="0fba1a10-d962-45e3-b40e-c1d035eec118" providerId="ADAL" clId="{AA1A4FD0-D796-4470-8510-1E4BBC315DDF}" dt="2022-09-06T16:58:25.686" v="368" actId="20577"/>
          <ac:spMkLst>
            <pc:docMk/>
            <pc:sldMk cId="512542430" sldId="968"/>
            <ac:spMk id="16386" creationId="{00000000-0000-0000-0000-000000000000}"/>
          </ac:spMkLst>
        </pc:spChg>
        <pc:graphicFrameChg chg="modGraphic">
          <ac:chgData name="Alan Soloway" userId="0fba1a10-d962-45e3-b40e-c1d035eec118" providerId="ADAL" clId="{AA1A4FD0-D796-4470-8510-1E4BBC315DDF}" dt="2022-09-06T17:26:19.082" v="654" actId="14734"/>
          <ac:graphicFrameMkLst>
            <pc:docMk/>
            <pc:sldMk cId="512542430" sldId="968"/>
            <ac:graphicFrameMk id="4" creationId="{00000000-0000-0000-0000-000000000000}"/>
          </ac:graphicFrameMkLst>
        </pc:graphicFrameChg>
      </pc:sldChg>
      <pc:sldChg chg="modSp add del mod ord">
        <pc:chgData name="Alan Soloway" userId="0fba1a10-d962-45e3-b40e-c1d035eec118" providerId="ADAL" clId="{AA1A4FD0-D796-4470-8510-1E4BBC315DDF}" dt="2022-09-06T17:31:22.900" v="723" actId="47"/>
        <pc:sldMkLst>
          <pc:docMk/>
          <pc:sldMk cId="355329058" sldId="969"/>
        </pc:sldMkLst>
        <pc:spChg chg="mod">
          <ac:chgData name="Alan Soloway" userId="0fba1a10-d962-45e3-b40e-c1d035eec118" providerId="ADAL" clId="{AA1A4FD0-D796-4470-8510-1E4BBC315DDF}" dt="2022-09-06T16:58:31.879" v="372" actId="20577"/>
          <ac:spMkLst>
            <pc:docMk/>
            <pc:sldMk cId="355329058" sldId="969"/>
            <ac:spMk id="16386" creationId="{00000000-0000-0000-0000-000000000000}"/>
          </ac:spMkLst>
        </pc:spChg>
      </pc:sldChg>
      <pc:sldChg chg="modSp add del mod">
        <pc:chgData name="Alan Soloway" userId="0fba1a10-d962-45e3-b40e-c1d035eec118" providerId="ADAL" clId="{AA1A4FD0-D796-4470-8510-1E4BBC315DDF}" dt="2022-09-06T17:50:09.562" v="1015" actId="2696"/>
        <pc:sldMkLst>
          <pc:docMk/>
          <pc:sldMk cId="1933440298" sldId="970"/>
        </pc:sldMkLst>
        <pc:spChg chg="mod">
          <ac:chgData name="Alan Soloway" userId="0fba1a10-d962-45e3-b40e-c1d035eec118" providerId="ADAL" clId="{AA1A4FD0-D796-4470-8510-1E4BBC315DDF}" dt="2022-09-06T16:58:56.183" v="388" actId="20577"/>
          <ac:spMkLst>
            <pc:docMk/>
            <pc:sldMk cId="1933440298" sldId="970"/>
            <ac:spMk id="16386" creationId="{00000000-0000-0000-0000-000000000000}"/>
          </ac:spMkLst>
        </pc:spChg>
      </pc:sldChg>
      <pc:sldChg chg="add del">
        <pc:chgData name="Alan Soloway" userId="0fba1a10-d962-45e3-b40e-c1d035eec118" providerId="ADAL" clId="{AA1A4FD0-D796-4470-8510-1E4BBC315DDF}" dt="2022-09-06T17:51:16.562" v="1042" actId="47"/>
        <pc:sldMkLst>
          <pc:docMk/>
          <pc:sldMk cId="2960068153" sldId="970"/>
        </pc:sldMkLst>
      </pc:sldChg>
      <pc:sldChg chg="modSp add mod">
        <pc:chgData name="Alan Soloway" userId="0fba1a10-d962-45e3-b40e-c1d035eec118" providerId="ADAL" clId="{AA1A4FD0-D796-4470-8510-1E4BBC315DDF}" dt="2022-09-06T17:00:09.542" v="402" actId="20577"/>
        <pc:sldMkLst>
          <pc:docMk/>
          <pc:sldMk cId="0" sldId="1115"/>
        </pc:sldMkLst>
        <pc:spChg chg="mod">
          <ac:chgData name="Alan Soloway" userId="0fba1a10-d962-45e3-b40e-c1d035eec118" providerId="ADAL" clId="{AA1A4FD0-D796-4470-8510-1E4BBC315DDF}" dt="2022-09-06T17:00:09.542" v="402" actId="20577"/>
          <ac:spMkLst>
            <pc:docMk/>
            <pc:sldMk cId="0" sldId="1115"/>
            <ac:spMk id="5122" creationId="{F79D03B2-0C56-720E-0A9A-745A49B27EC5}"/>
          </ac:spMkLst>
        </pc:spChg>
      </pc:sldChg>
      <pc:sldChg chg="modSp add mod">
        <pc:chgData name="Alan Soloway" userId="0fba1a10-d962-45e3-b40e-c1d035eec118" providerId="ADAL" clId="{AA1A4FD0-D796-4470-8510-1E4BBC315DDF}" dt="2022-09-06T17:01:02.621" v="414" actId="20577"/>
        <pc:sldMkLst>
          <pc:docMk/>
          <pc:sldMk cId="0" sldId="1116"/>
        </pc:sldMkLst>
        <pc:spChg chg="mod">
          <ac:chgData name="Alan Soloway" userId="0fba1a10-d962-45e3-b40e-c1d035eec118" providerId="ADAL" clId="{AA1A4FD0-D796-4470-8510-1E4BBC315DDF}" dt="2022-09-06T17:01:02.621" v="414" actId="20577"/>
          <ac:spMkLst>
            <pc:docMk/>
            <pc:sldMk cId="0" sldId="1116"/>
            <ac:spMk id="7170" creationId="{FE5585AE-F0E2-27D1-0114-FBB37AACE2A5}"/>
          </ac:spMkLst>
        </pc:spChg>
      </pc:sldChg>
      <pc:sldChg chg="modSp add mod">
        <pc:chgData name="Alan Soloway" userId="0fba1a10-d962-45e3-b40e-c1d035eec118" providerId="ADAL" clId="{AA1A4FD0-D796-4470-8510-1E4BBC315DDF}" dt="2022-09-06T20:01:52.718" v="2164" actId="1036"/>
        <pc:sldMkLst>
          <pc:docMk/>
          <pc:sldMk cId="0" sldId="1117"/>
        </pc:sldMkLst>
        <pc:spChg chg="mod">
          <ac:chgData name="Alan Soloway" userId="0fba1a10-d962-45e3-b40e-c1d035eec118" providerId="ADAL" clId="{AA1A4FD0-D796-4470-8510-1E4BBC315DDF}" dt="2022-09-06T20:01:52.718" v="2164" actId="1036"/>
          <ac:spMkLst>
            <pc:docMk/>
            <pc:sldMk cId="0" sldId="1117"/>
            <ac:spMk id="4" creationId="{095AFC39-C760-F806-8881-5C7ED05864F7}"/>
          </ac:spMkLst>
        </pc:spChg>
        <pc:spChg chg="mod">
          <ac:chgData name="Alan Soloway" userId="0fba1a10-d962-45e3-b40e-c1d035eec118" providerId="ADAL" clId="{AA1A4FD0-D796-4470-8510-1E4BBC315DDF}" dt="2022-09-06T17:01:32.941" v="421" actId="20577"/>
          <ac:spMkLst>
            <pc:docMk/>
            <pc:sldMk cId="0" sldId="1117"/>
            <ac:spMk id="7170" creationId="{E538F72E-A232-C941-8D97-E8F643A39711}"/>
          </ac:spMkLst>
        </pc:spChg>
      </pc:sldChg>
      <pc:sldChg chg="modSp add mod">
        <pc:chgData name="Alan Soloway" userId="0fba1a10-d962-45e3-b40e-c1d035eec118" providerId="ADAL" clId="{AA1A4FD0-D796-4470-8510-1E4BBC315DDF}" dt="2022-09-06T17:02:36.982" v="427" actId="20577"/>
        <pc:sldMkLst>
          <pc:docMk/>
          <pc:sldMk cId="0" sldId="1118"/>
        </pc:sldMkLst>
        <pc:spChg chg="mod">
          <ac:chgData name="Alan Soloway" userId="0fba1a10-d962-45e3-b40e-c1d035eec118" providerId="ADAL" clId="{AA1A4FD0-D796-4470-8510-1E4BBC315DDF}" dt="2022-09-06T17:02:36.982" v="427" actId="20577"/>
          <ac:spMkLst>
            <pc:docMk/>
            <pc:sldMk cId="0" sldId="1118"/>
            <ac:spMk id="7170" creationId="{3ED09E5C-F5C4-945C-9F96-155A6472BFF7}"/>
          </ac:spMkLst>
        </pc:spChg>
      </pc:sldChg>
      <pc:sldChg chg="modSp add mod ord">
        <pc:chgData name="Alan Soloway" userId="0fba1a10-d962-45e3-b40e-c1d035eec118" providerId="ADAL" clId="{AA1A4FD0-D796-4470-8510-1E4BBC315DDF}" dt="2022-09-06T17:33:03.888" v="758"/>
        <pc:sldMkLst>
          <pc:docMk/>
          <pc:sldMk cId="0" sldId="1119"/>
        </pc:sldMkLst>
        <pc:spChg chg="mod">
          <ac:chgData name="Alan Soloway" userId="0fba1a10-d962-45e3-b40e-c1d035eec118" providerId="ADAL" clId="{AA1A4FD0-D796-4470-8510-1E4BBC315DDF}" dt="2022-09-06T17:03:24.616" v="429" actId="6549"/>
          <ac:spMkLst>
            <pc:docMk/>
            <pc:sldMk cId="0" sldId="1119"/>
            <ac:spMk id="7170" creationId="{54A5A7F6-30A4-47DE-71BD-1FF510C3F2E8}"/>
          </ac:spMkLst>
        </pc:spChg>
      </pc:sldChg>
      <pc:sldChg chg="modSp add mod">
        <pc:chgData name="Alan Soloway" userId="0fba1a10-d962-45e3-b40e-c1d035eec118" providerId="ADAL" clId="{AA1A4FD0-D796-4470-8510-1E4BBC315DDF}" dt="2022-09-06T19:59:24.260" v="2153" actId="1076"/>
        <pc:sldMkLst>
          <pc:docMk/>
          <pc:sldMk cId="0" sldId="1120"/>
        </pc:sldMkLst>
        <pc:spChg chg="mod">
          <ac:chgData name="Alan Soloway" userId="0fba1a10-d962-45e3-b40e-c1d035eec118" providerId="ADAL" clId="{AA1A4FD0-D796-4470-8510-1E4BBC315DDF}" dt="2022-09-06T19:59:24.260" v="2153" actId="1076"/>
          <ac:spMkLst>
            <pc:docMk/>
            <pc:sldMk cId="0" sldId="1120"/>
            <ac:spMk id="4" creationId="{56B6919C-346A-C9ED-CFB1-8BAFE28EAF62}"/>
          </ac:spMkLst>
        </pc:spChg>
        <pc:spChg chg="mod">
          <ac:chgData name="Alan Soloway" userId="0fba1a10-d962-45e3-b40e-c1d035eec118" providerId="ADAL" clId="{AA1A4FD0-D796-4470-8510-1E4BBC315DDF}" dt="2022-09-06T17:03:53.809" v="447" actId="20577"/>
          <ac:spMkLst>
            <pc:docMk/>
            <pc:sldMk cId="0" sldId="1120"/>
            <ac:spMk id="7170" creationId="{B19BE02C-0930-35B4-BC36-66824434945E}"/>
          </ac:spMkLst>
        </pc:spChg>
      </pc:sldChg>
      <pc:sldChg chg="modSp add mod">
        <pc:chgData name="Alan Soloway" userId="0fba1a10-d962-45e3-b40e-c1d035eec118" providerId="ADAL" clId="{AA1A4FD0-D796-4470-8510-1E4BBC315DDF}" dt="2022-09-06T17:04:53.135" v="461" actId="20577"/>
        <pc:sldMkLst>
          <pc:docMk/>
          <pc:sldMk cId="0" sldId="1121"/>
        </pc:sldMkLst>
        <pc:spChg chg="mod">
          <ac:chgData name="Alan Soloway" userId="0fba1a10-d962-45e3-b40e-c1d035eec118" providerId="ADAL" clId="{AA1A4FD0-D796-4470-8510-1E4BBC315DDF}" dt="2022-09-06T17:04:53.135" v="461" actId="20577"/>
          <ac:spMkLst>
            <pc:docMk/>
            <pc:sldMk cId="0" sldId="1121"/>
            <ac:spMk id="8194" creationId="{F7F9B512-F2D3-8480-1FE0-C048A332D01E}"/>
          </ac:spMkLst>
        </pc:spChg>
      </pc:sldChg>
      <pc:sldChg chg="modSp add mod">
        <pc:chgData name="Alan Soloway" userId="0fba1a10-d962-45e3-b40e-c1d035eec118" providerId="ADAL" clId="{AA1A4FD0-D796-4470-8510-1E4BBC315DDF}" dt="2022-09-06T17:05:34.947" v="468" actId="20577"/>
        <pc:sldMkLst>
          <pc:docMk/>
          <pc:sldMk cId="0" sldId="1122"/>
        </pc:sldMkLst>
        <pc:spChg chg="mod">
          <ac:chgData name="Alan Soloway" userId="0fba1a10-d962-45e3-b40e-c1d035eec118" providerId="ADAL" clId="{AA1A4FD0-D796-4470-8510-1E4BBC315DDF}" dt="2022-09-06T17:05:34.947" v="468" actId="20577"/>
          <ac:spMkLst>
            <pc:docMk/>
            <pc:sldMk cId="0" sldId="1122"/>
            <ac:spMk id="5" creationId="{1BB600F5-7BB9-2D4E-B6D3-BA3D9B46D8B8}"/>
          </ac:spMkLst>
        </pc:spChg>
      </pc:sldChg>
      <pc:sldChg chg="modSp add mod">
        <pc:chgData name="Alan Soloway" userId="0fba1a10-d962-45e3-b40e-c1d035eec118" providerId="ADAL" clId="{AA1A4FD0-D796-4470-8510-1E4BBC315DDF}" dt="2022-09-06T17:06:07.303" v="474" actId="20577"/>
        <pc:sldMkLst>
          <pc:docMk/>
          <pc:sldMk cId="0" sldId="1123"/>
        </pc:sldMkLst>
        <pc:spChg chg="mod">
          <ac:chgData name="Alan Soloway" userId="0fba1a10-d962-45e3-b40e-c1d035eec118" providerId="ADAL" clId="{AA1A4FD0-D796-4470-8510-1E4BBC315DDF}" dt="2022-09-06T17:06:07.303" v="474" actId="20577"/>
          <ac:spMkLst>
            <pc:docMk/>
            <pc:sldMk cId="0" sldId="1123"/>
            <ac:spMk id="9218" creationId="{5A659672-06F2-B571-C00F-DC97D0CEB250}"/>
          </ac:spMkLst>
        </pc:spChg>
      </pc:sldChg>
      <pc:sldChg chg="modSp add mod">
        <pc:chgData name="Alan Soloway" userId="0fba1a10-d962-45e3-b40e-c1d035eec118" providerId="ADAL" clId="{AA1A4FD0-D796-4470-8510-1E4BBC315DDF}" dt="2022-09-06T17:06:49.542" v="483" actId="20577"/>
        <pc:sldMkLst>
          <pc:docMk/>
          <pc:sldMk cId="0" sldId="1124"/>
        </pc:sldMkLst>
        <pc:spChg chg="mod">
          <ac:chgData name="Alan Soloway" userId="0fba1a10-d962-45e3-b40e-c1d035eec118" providerId="ADAL" clId="{AA1A4FD0-D796-4470-8510-1E4BBC315DDF}" dt="2022-09-06T17:06:49.542" v="483" actId="20577"/>
          <ac:spMkLst>
            <pc:docMk/>
            <pc:sldMk cId="0" sldId="1124"/>
            <ac:spMk id="6146" creationId="{43EB7C79-FF81-2F38-6631-286635B22D29}"/>
          </ac:spMkLst>
        </pc:spChg>
      </pc:sldChg>
      <pc:sldChg chg="addSp delSp modSp add mod">
        <pc:chgData name="Alan Soloway" userId="0fba1a10-d962-45e3-b40e-c1d035eec118" providerId="ADAL" clId="{AA1A4FD0-D796-4470-8510-1E4BBC315DDF}" dt="2022-09-06T18:07:15.037" v="1061" actId="22"/>
        <pc:sldMkLst>
          <pc:docMk/>
          <pc:sldMk cId="0" sldId="1125"/>
        </pc:sldMkLst>
        <pc:spChg chg="add del">
          <ac:chgData name="Alan Soloway" userId="0fba1a10-d962-45e3-b40e-c1d035eec118" providerId="ADAL" clId="{AA1A4FD0-D796-4470-8510-1E4BBC315DDF}" dt="2022-09-06T18:07:15.037" v="1061" actId="22"/>
          <ac:spMkLst>
            <pc:docMk/>
            <pc:sldMk cId="0" sldId="1125"/>
            <ac:spMk id="6" creationId="{64BF1AD3-A63D-5332-6602-E4923B87ECC6}"/>
          </ac:spMkLst>
        </pc:spChg>
        <pc:spChg chg="mod">
          <ac:chgData name="Alan Soloway" userId="0fba1a10-d962-45e3-b40e-c1d035eec118" providerId="ADAL" clId="{AA1A4FD0-D796-4470-8510-1E4BBC315DDF}" dt="2022-09-06T17:07:39.722" v="494" actId="20577"/>
          <ac:spMkLst>
            <pc:docMk/>
            <pc:sldMk cId="0" sldId="1125"/>
            <ac:spMk id="8194" creationId="{93628809-969C-B787-24D0-A92F3039AFFD}"/>
          </ac:spMkLst>
        </pc:spChg>
      </pc:sldChg>
      <pc:sldChg chg="modSp add mod">
        <pc:chgData name="Alan Soloway" userId="0fba1a10-d962-45e3-b40e-c1d035eec118" providerId="ADAL" clId="{AA1A4FD0-D796-4470-8510-1E4BBC315DDF}" dt="2022-09-06T20:31:21.826" v="2425" actId="20577"/>
        <pc:sldMkLst>
          <pc:docMk/>
          <pc:sldMk cId="0" sldId="1126"/>
        </pc:sldMkLst>
        <pc:spChg chg="mod">
          <ac:chgData name="Alan Soloway" userId="0fba1a10-d962-45e3-b40e-c1d035eec118" providerId="ADAL" clId="{AA1A4FD0-D796-4470-8510-1E4BBC315DDF}" dt="2022-09-06T17:08:21.520" v="506" actId="20577"/>
          <ac:spMkLst>
            <pc:docMk/>
            <pc:sldMk cId="0" sldId="1126"/>
            <ac:spMk id="8194" creationId="{95C5D522-120E-8552-2EA4-9123618108AB}"/>
          </ac:spMkLst>
        </pc:spChg>
        <pc:graphicFrameChg chg="modGraphic">
          <ac:chgData name="Alan Soloway" userId="0fba1a10-d962-45e3-b40e-c1d035eec118" providerId="ADAL" clId="{AA1A4FD0-D796-4470-8510-1E4BBC315DDF}" dt="2022-09-06T20:31:21.826" v="2425" actId="20577"/>
          <ac:graphicFrameMkLst>
            <pc:docMk/>
            <pc:sldMk cId="0" sldId="1126"/>
            <ac:graphicFrameMk id="5" creationId="{8F44E2F3-4244-FD22-4C40-B5361AD94AC4}"/>
          </ac:graphicFrameMkLst>
        </pc:graphicFrameChg>
      </pc:sldChg>
      <pc:sldChg chg="addSp delSp modSp add mod">
        <pc:chgData name="Alan Soloway" userId="0fba1a10-d962-45e3-b40e-c1d035eec118" providerId="ADAL" clId="{AA1A4FD0-D796-4470-8510-1E4BBC315DDF}" dt="2022-09-07T02:36:25.944" v="2684" actId="22"/>
        <pc:sldMkLst>
          <pc:docMk/>
          <pc:sldMk cId="0" sldId="1127"/>
        </pc:sldMkLst>
        <pc:spChg chg="add del">
          <ac:chgData name="Alan Soloway" userId="0fba1a10-d962-45e3-b40e-c1d035eec118" providerId="ADAL" clId="{AA1A4FD0-D796-4470-8510-1E4BBC315DDF}" dt="2022-09-07T02:36:09.320" v="2680" actId="22"/>
          <ac:spMkLst>
            <pc:docMk/>
            <pc:sldMk cId="0" sldId="1127"/>
            <ac:spMk id="6" creationId="{CAE798D6-84E8-4BE4-648F-B74E4D65548F}"/>
          </ac:spMkLst>
        </pc:spChg>
        <pc:spChg chg="add del">
          <ac:chgData name="Alan Soloway" userId="0fba1a10-d962-45e3-b40e-c1d035eec118" providerId="ADAL" clId="{AA1A4FD0-D796-4470-8510-1E4BBC315DDF}" dt="2022-09-07T02:36:20.812" v="2682" actId="22"/>
          <ac:spMkLst>
            <pc:docMk/>
            <pc:sldMk cId="0" sldId="1127"/>
            <ac:spMk id="8" creationId="{DC75A936-AC77-52C0-570C-C7996F491E6D}"/>
          </ac:spMkLst>
        </pc:spChg>
        <pc:spChg chg="add del">
          <ac:chgData name="Alan Soloway" userId="0fba1a10-d962-45e3-b40e-c1d035eec118" providerId="ADAL" clId="{AA1A4FD0-D796-4470-8510-1E4BBC315DDF}" dt="2022-09-07T02:36:25.944" v="2684" actId="22"/>
          <ac:spMkLst>
            <pc:docMk/>
            <pc:sldMk cId="0" sldId="1127"/>
            <ac:spMk id="10" creationId="{490B95E2-FCDB-3ECB-7E31-D20020F6EBAB}"/>
          </ac:spMkLst>
        </pc:spChg>
        <pc:spChg chg="mod">
          <ac:chgData name="Alan Soloway" userId="0fba1a10-d962-45e3-b40e-c1d035eec118" providerId="ADAL" clId="{AA1A4FD0-D796-4470-8510-1E4BBC315DDF}" dt="2022-09-06T17:08:58.011" v="516" actId="20577"/>
          <ac:spMkLst>
            <pc:docMk/>
            <pc:sldMk cId="0" sldId="1127"/>
            <ac:spMk id="8194" creationId="{00000000-0000-0000-0000-000000000000}"/>
          </ac:spMkLst>
        </pc:spChg>
      </pc:sldChg>
      <pc:sldChg chg="modSp add mod">
        <pc:chgData name="Alan Soloway" userId="0fba1a10-d962-45e3-b40e-c1d035eec118" providerId="ADAL" clId="{AA1A4FD0-D796-4470-8510-1E4BBC315DDF}" dt="2022-09-06T17:09:39.590" v="523" actId="20577"/>
        <pc:sldMkLst>
          <pc:docMk/>
          <pc:sldMk cId="0" sldId="1128"/>
        </pc:sldMkLst>
        <pc:spChg chg="mod">
          <ac:chgData name="Alan Soloway" userId="0fba1a10-d962-45e3-b40e-c1d035eec118" providerId="ADAL" clId="{AA1A4FD0-D796-4470-8510-1E4BBC315DDF}" dt="2022-09-06T17:09:39.590" v="523" actId="20577"/>
          <ac:spMkLst>
            <pc:docMk/>
            <pc:sldMk cId="0" sldId="1128"/>
            <ac:spMk id="8194" creationId="{00000000-0000-0000-0000-000000000000}"/>
          </ac:spMkLst>
        </pc:spChg>
      </pc:sldChg>
      <pc:sldChg chg="modSp add mod">
        <pc:chgData name="Alan Soloway" userId="0fba1a10-d962-45e3-b40e-c1d035eec118" providerId="ADAL" clId="{AA1A4FD0-D796-4470-8510-1E4BBC315DDF}" dt="2022-09-06T17:11:25.277" v="540" actId="20577"/>
        <pc:sldMkLst>
          <pc:docMk/>
          <pc:sldMk cId="0" sldId="1129"/>
        </pc:sldMkLst>
        <pc:spChg chg="mod">
          <ac:chgData name="Alan Soloway" userId="0fba1a10-d962-45e3-b40e-c1d035eec118" providerId="ADAL" clId="{AA1A4FD0-D796-4470-8510-1E4BBC315DDF}" dt="2022-09-06T17:11:25.277" v="540" actId="20577"/>
          <ac:spMkLst>
            <pc:docMk/>
            <pc:sldMk cId="0" sldId="1129"/>
            <ac:spMk id="7170" creationId="{E8B497EC-E3A6-08B1-38D6-4E6F44534EB2}"/>
          </ac:spMkLst>
        </pc:spChg>
      </pc:sldChg>
      <pc:sldChg chg="modSp new mod">
        <pc:chgData name="Alan Soloway" userId="0fba1a10-d962-45e3-b40e-c1d035eec118" providerId="ADAL" clId="{AA1A4FD0-D796-4470-8510-1E4BBC315DDF}" dt="2022-09-06T19:49:35.506" v="2141" actId="20577"/>
        <pc:sldMkLst>
          <pc:docMk/>
          <pc:sldMk cId="2712885716" sldId="1130"/>
        </pc:sldMkLst>
        <pc:spChg chg="mod">
          <ac:chgData name="Alan Soloway" userId="0fba1a10-d962-45e3-b40e-c1d035eec118" providerId="ADAL" clId="{AA1A4FD0-D796-4470-8510-1E4BBC315DDF}" dt="2022-09-06T17:20:13.820" v="571" actId="20577"/>
          <ac:spMkLst>
            <pc:docMk/>
            <pc:sldMk cId="2712885716" sldId="1130"/>
            <ac:spMk id="2" creationId="{A4622016-CAE3-8F63-B68A-750665977F4E}"/>
          </ac:spMkLst>
        </pc:spChg>
        <pc:spChg chg="mod">
          <ac:chgData name="Alan Soloway" userId="0fba1a10-d962-45e3-b40e-c1d035eec118" providerId="ADAL" clId="{AA1A4FD0-D796-4470-8510-1E4BBC315DDF}" dt="2022-09-06T19:49:35.506" v="2141" actId="20577"/>
          <ac:spMkLst>
            <pc:docMk/>
            <pc:sldMk cId="2712885716" sldId="1130"/>
            <ac:spMk id="3" creationId="{77564346-AA69-7907-9599-0421F5BFB701}"/>
          </ac:spMkLst>
        </pc:spChg>
      </pc:sldChg>
      <pc:sldChg chg="modSp add del mod">
        <pc:chgData name="Alan Soloway" userId="0fba1a10-d962-45e3-b40e-c1d035eec118" providerId="ADAL" clId="{AA1A4FD0-D796-4470-8510-1E4BBC315DDF}" dt="2022-09-06T19:26:00.932" v="1842" actId="47"/>
        <pc:sldMkLst>
          <pc:docMk/>
          <pc:sldMk cId="600558794" sldId="1131"/>
        </pc:sldMkLst>
        <pc:spChg chg="mod">
          <ac:chgData name="Alan Soloway" userId="0fba1a10-d962-45e3-b40e-c1d035eec118" providerId="ADAL" clId="{AA1A4FD0-D796-4470-8510-1E4BBC315DDF}" dt="2022-09-06T17:20:28.395" v="573" actId="20577"/>
          <ac:spMkLst>
            <pc:docMk/>
            <pc:sldMk cId="600558794" sldId="1131"/>
            <ac:spMk id="2" creationId="{A4622016-CAE3-8F63-B68A-750665977F4E}"/>
          </ac:spMkLst>
        </pc:spChg>
      </pc:sldChg>
      <pc:sldChg chg="addSp delSp modSp add mod">
        <pc:chgData name="Alan Soloway" userId="0fba1a10-d962-45e3-b40e-c1d035eec118" providerId="ADAL" clId="{AA1A4FD0-D796-4470-8510-1E4BBC315DDF}" dt="2022-09-07T15:16:41.455" v="2840" actId="20577"/>
        <pc:sldMkLst>
          <pc:docMk/>
          <pc:sldMk cId="3114860468" sldId="1132"/>
        </pc:sldMkLst>
        <pc:spChg chg="mod">
          <ac:chgData name="Alan Soloway" userId="0fba1a10-d962-45e3-b40e-c1d035eec118" providerId="ADAL" clId="{AA1A4FD0-D796-4470-8510-1E4BBC315DDF}" dt="2022-09-06T17:31:44.432" v="729" actId="20577"/>
          <ac:spMkLst>
            <pc:docMk/>
            <pc:sldMk cId="3114860468" sldId="1132"/>
            <ac:spMk id="16386" creationId="{00000000-0000-0000-0000-000000000000}"/>
          </ac:spMkLst>
        </pc:spChg>
        <pc:graphicFrameChg chg="add mod modGraphic">
          <ac:chgData name="Alan Soloway" userId="0fba1a10-d962-45e3-b40e-c1d035eec118" providerId="ADAL" clId="{AA1A4FD0-D796-4470-8510-1E4BBC315DDF}" dt="2022-09-07T15:16:41.455" v="2840" actId="20577"/>
          <ac:graphicFrameMkLst>
            <pc:docMk/>
            <pc:sldMk cId="3114860468" sldId="1132"/>
            <ac:graphicFrameMk id="2" creationId="{8D5D58F9-DFEF-B3E1-CC7A-F422796534EB}"/>
          </ac:graphicFrameMkLst>
        </pc:graphicFrameChg>
        <pc:graphicFrameChg chg="del modGraphic">
          <ac:chgData name="Alan Soloway" userId="0fba1a10-d962-45e3-b40e-c1d035eec118" providerId="ADAL" clId="{AA1A4FD0-D796-4470-8510-1E4BBC315DDF}" dt="2022-09-06T17:22:31.431" v="607" actId="478"/>
          <ac:graphicFrameMkLst>
            <pc:docMk/>
            <pc:sldMk cId="3114860468" sldId="1132"/>
            <ac:graphicFrameMk id="4" creationId="{00000000-0000-0000-0000-000000000000}"/>
          </ac:graphicFrameMkLst>
        </pc:graphicFrameChg>
      </pc:sldChg>
      <pc:sldChg chg="add del">
        <pc:chgData name="Alan Soloway" userId="0fba1a10-d962-45e3-b40e-c1d035eec118" providerId="ADAL" clId="{AA1A4FD0-D796-4470-8510-1E4BBC315DDF}" dt="2022-09-06T17:40:56.417" v="851" actId="2890"/>
        <pc:sldMkLst>
          <pc:docMk/>
          <pc:sldMk cId="3446463840" sldId="1133"/>
        </pc:sldMkLst>
      </pc:sldChg>
      <pc:sldChg chg="modSp add mod">
        <pc:chgData name="Alan Soloway" userId="0fba1a10-d962-45e3-b40e-c1d035eec118" providerId="ADAL" clId="{AA1A4FD0-D796-4470-8510-1E4BBC315DDF}" dt="2022-09-07T15:18:28.842" v="2842" actId="20577"/>
        <pc:sldMkLst>
          <pc:docMk/>
          <pc:sldMk cId="3829580410" sldId="1133"/>
        </pc:sldMkLst>
        <pc:spChg chg="mod">
          <ac:chgData name="Alan Soloway" userId="0fba1a10-d962-45e3-b40e-c1d035eec118" providerId="ADAL" clId="{AA1A4FD0-D796-4470-8510-1E4BBC315DDF}" dt="2022-09-06T17:41:12.100" v="862" actId="20577"/>
          <ac:spMkLst>
            <pc:docMk/>
            <pc:sldMk cId="3829580410" sldId="1133"/>
            <ac:spMk id="16386" creationId="{00000000-0000-0000-0000-000000000000}"/>
          </ac:spMkLst>
        </pc:spChg>
        <pc:graphicFrameChg chg="mod modGraphic">
          <ac:chgData name="Alan Soloway" userId="0fba1a10-d962-45e3-b40e-c1d035eec118" providerId="ADAL" clId="{AA1A4FD0-D796-4470-8510-1E4BBC315DDF}" dt="2022-09-07T15:18:28.842" v="2842" actId="20577"/>
          <ac:graphicFrameMkLst>
            <pc:docMk/>
            <pc:sldMk cId="3829580410" sldId="1133"/>
            <ac:graphicFrameMk id="2" creationId="{8D5D58F9-DFEF-B3E1-CC7A-F422796534EB}"/>
          </ac:graphicFrameMkLst>
        </pc:graphicFrameChg>
      </pc:sldChg>
      <pc:sldChg chg="modSp add mod">
        <pc:chgData name="Alan Soloway" userId="0fba1a10-d962-45e3-b40e-c1d035eec118" providerId="ADAL" clId="{AA1A4FD0-D796-4470-8510-1E4BBC315DDF}" dt="2022-09-06T18:08:26.719" v="1073" actId="20577"/>
        <pc:sldMkLst>
          <pc:docMk/>
          <pc:sldMk cId="0" sldId="1134"/>
        </pc:sldMkLst>
        <pc:spChg chg="mod">
          <ac:chgData name="Alan Soloway" userId="0fba1a10-d962-45e3-b40e-c1d035eec118" providerId="ADAL" clId="{AA1A4FD0-D796-4470-8510-1E4BBC315DDF}" dt="2022-09-06T18:08:26.719" v="1073" actId="20577"/>
          <ac:spMkLst>
            <pc:docMk/>
            <pc:sldMk cId="0" sldId="1134"/>
            <ac:spMk id="7170" creationId="{5B650D81-AF9E-2423-32C9-52CF52717E88}"/>
          </ac:spMkLst>
        </pc:spChg>
      </pc:sldChg>
      <pc:sldChg chg="modSp add mod">
        <pc:chgData name="Alan Soloway" userId="0fba1a10-d962-45e3-b40e-c1d035eec118" providerId="ADAL" clId="{AA1A4FD0-D796-4470-8510-1E4BBC315DDF}" dt="2022-09-06T18:08:35.737" v="1084" actId="20577"/>
        <pc:sldMkLst>
          <pc:docMk/>
          <pc:sldMk cId="0" sldId="1135"/>
        </pc:sldMkLst>
        <pc:spChg chg="mod">
          <ac:chgData name="Alan Soloway" userId="0fba1a10-d962-45e3-b40e-c1d035eec118" providerId="ADAL" clId="{AA1A4FD0-D796-4470-8510-1E4BBC315DDF}" dt="2022-09-06T18:08:35.737" v="1084" actId="20577"/>
          <ac:spMkLst>
            <pc:docMk/>
            <pc:sldMk cId="0" sldId="1135"/>
            <ac:spMk id="8194" creationId="{0B0DE28F-C4E5-5E55-7D77-8E4A4247AA1E}"/>
          </ac:spMkLst>
        </pc:spChg>
      </pc:sldChg>
      <pc:sldChg chg="modSp add mod">
        <pc:chgData name="Alan Soloway" userId="0fba1a10-d962-45e3-b40e-c1d035eec118" providerId="ADAL" clId="{AA1A4FD0-D796-4470-8510-1E4BBC315DDF}" dt="2022-09-06T18:09:24.474" v="1099" actId="20577"/>
        <pc:sldMkLst>
          <pc:docMk/>
          <pc:sldMk cId="0" sldId="1136"/>
        </pc:sldMkLst>
        <pc:spChg chg="mod">
          <ac:chgData name="Alan Soloway" userId="0fba1a10-d962-45e3-b40e-c1d035eec118" providerId="ADAL" clId="{AA1A4FD0-D796-4470-8510-1E4BBC315DDF}" dt="2022-09-06T18:09:24.474" v="1099" actId="20577"/>
          <ac:spMkLst>
            <pc:docMk/>
            <pc:sldMk cId="0" sldId="1136"/>
            <ac:spMk id="9218" creationId="{883A50DD-5763-C45F-55A3-35E6D2BA98FC}"/>
          </ac:spMkLst>
        </pc:spChg>
      </pc:sldChg>
      <pc:sldChg chg="modSp add mod">
        <pc:chgData name="Alan Soloway" userId="0fba1a10-d962-45e3-b40e-c1d035eec118" providerId="ADAL" clId="{AA1A4FD0-D796-4470-8510-1E4BBC315DDF}" dt="2022-09-06T19:52:38.812" v="2145" actId="20577"/>
        <pc:sldMkLst>
          <pc:docMk/>
          <pc:sldMk cId="1486771013" sldId="1137"/>
        </pc:sldMkLst>
        <pc:spChg chg="mod">
          <ac:chgData name="Alan Soloway" userId="0fba1a10-d962-45e3-b40e-c1d035eec118" providerId="ADAL" clId="{AA1A4FD0-D796-4470-8510-1E4BBC315DDF}" dt="2022-09-06T19:26:11.662" v="1845" actId="20577"/>
          <ac:spMkLst>
            <pc:docMk/>
            <pc:sldMk cId="1486771013" sldId="1137"/>
            <ac:spMk id="2" creationId="{A4622016-CAE3-8F63-B68A-750665977F4E}"/>
          </ac:spMkLst>
        </pc:spChg>
        <pc:spChg chg="mod">
          <ac:chgData name="Alan Soloway" userId="0fba1a10-d962-45e3-b40e-c1d035eec118" providerId="ADAL" clId="{AA1A4FD0-D796-4470-8510-1E4BBC315DDF}" dt="2022-09-06T19:52:38.812" v="2145" actId="20577"/>
          <ac:spMkLst>
            <pc:docMk/>
            <pc:sldMk cId="1486771013" sldId="1137"/>
            <ac:spMk id="3" creationId="{77564346-AA69-7907-9599-0421F5BFB701}"/>
          </ac:spMkLst>
        </pc:spChg>
      </pc:sldChg>
      <pc:sldChg chg="modSp add mod">
        <pc:chgData name="Alan Soloway" userId="0fba1a10-d962-45e3-b40e-c1d035eec118" providerId="ADAL" clId="{AA1A4FD0-D796-4470-8510-1E4BBC315DDF}" dt="2022-09-07T02:36:47.107" v="2694" actId="20577"/>
        <pc:sldMkLst>
          <pc:docMk/>
          <pc:sldMk cId="0" sldId="1138"/>
        </pc:sldMkLst>
        <pc:spChg chg="mod">
          <ac:chgData name="Alan Soloway" userId="0fba1a10-d962-45e3-b40e-c1d035eec118" providerId="ADAL" clId="{AA1A4FD0-D796-4470-8510-1E4BBC315DDF}" dt="2022-09-07T02:36:47.107" v="2694" actId="20577"/>
          <ac:spMkLst>
            <pc:docMk/>
            <pc:sldMk cId="0" sldId="1138"/>
            <ac:spMk id="7170" creationId="{DF44B647-547C-3286-3129-072728C3AD31}"/>
          </ac:spMkLst>
        </pc:spChg>
      </pc:sldChg>
      <pc:sldChg chg="modSp add mod">
        <pc:chgData name="Alan Soloway" userId="0fba1a10-d962-45e3-b40e-c1d035eec118" providerId="ADAL" clId="{AA1A4FD0-D796-4470-8510-1E4BBC315DDF}" dt="2022-09-07T02:38:56.751" v="2737" actId="20577"/>
        <pc:sldMkLst>
          <pc:docMk/>
          <pc:sldMk cId="0" sldId="1139"/>
        </pc:sldMkLst>
        <pc:spChg chg="mod">
          <ac:chgData name="Alan Soloway" userId="0fba1a10-d962-45e3-b40e-c1d035eec118" providerId="ADAL" clId="{AA1A4FD0-D796-4470-8510-1E4BBC315DDF}" dt="2022-09-07T02:38:56.751" v="2737" actId="20577"/>
          <ac:spMkLst>
            <pc:docMk/>
            <pc:sldMk cId="0" sldId="1139"/>
            <ac:spMk id="8194" creationId="{77B2126D-7ED8-8E3C-EB87-EEB8E138B190}"/>
          </ac:spMkLst>
        </pc:spChg>
      </pc:sldChg>
      <pc:sldChg chg="add">
        <pc:chgData name="Alan Soloway" userId="0fba1a10-d962-45e3-b40e-c1d035eec118" providerId="ADAL" clId="{AA1A4FD0-D796-4470-8510-1E4BBC315DDF}" dt="2022-09-07T13:29:44.062" v="2793"/>
        <pc:sldMkLst>
          <pc:docMk/>
          <pc:sldMk cId="363133267" sldId="1140"/>
        </pc:sldMkLst>
      </pc:sldChg>
      <pc:sldChg chg="add">
        <pc:chgData name="Alan Soloway" userId="0fba1a10-d962-45e3-b40e-c1d035eec118" providerId="ADAL" clId="{AA1A4FD0-D796-4470-8510-1E4BBC315DDF}" dt="2022-09-07T14:35:18.721" v="2828"/>
        <pc:sldMkLst>
          <pc:docMk/>
          <pc:sldMk cId="0" sldId="1141"/>
        </pc:sldMkLst>
      </pc:sldChg>
      <pc:sldChg chg="modSp add mod">
        <pc:chgData name="Alan Soloway" userId="0fba1a10-d962-45e3-b40e-c1d035eec118" providerId="ADAL" clId="{AA1A4FD0-D796-4470-8510-1E4BBC315DDF}" dt="2022-09-07T15:16:32.982" v="2839" actId="20577"/>
        <pc:sldMkLst>
          <pc:docMk/>
          <pc:sldMk cId="0" sldId="1142"/>
        </pc:sldMkLst>
        <pc:spChg chg="mod">
          <ac:chgData name="Alan Soloway" userId="0fba1a10-d962-45e3-b40e-c1d035eec118" providerId="ADAL" clId="{AA1A4FD0-D796-4470-8510-1E4BBC315DDF}" dt="2022-09-07T15:16:32.982" v="2839" actId="20577"/>
          <ac:spMkLst>
            <pc:docMk/>
            <pc:sldMk cId="0" sldId="1142"/>
            <ac:spMk id="7170" creationId="{1D0E68FC-DEDE-C427-3C09-C0BBDE6B1A4F}"/>
          </ac:spMkLst>
        </pc:spChg>
      </pc:sldChg>
      <pc:sldMasterChg chg="modSp mod modSldLayout">
        <pc:chgData name="Alan Soloway" userId="0fba1a10-d962-45e3-b40e-c1d035eec118" providerId="ADAL" clId="{AA1A4FD0-D796-4470-8510-1E4BBC315DDF}" dt="2022-09-06T14:32:06.773" v="41" actId="20577"/>
        <pc:sldMasterMkLst>
          <pc:docMk/>
          <pc:sldMasterMk cId="0" sldId="2147483729"/>
        </pc:sldMasterMkLst>
        <pc:spChg chg="mod">
          <ac:chgData name="Alan Soloway" userId="0fba1a10-d962-45e3-b40e-c1d035eec118" providerId="ADAL" clId="{AA1A4FD0-D796-4470-8510-1E4BBC315DDF}" dt="2022-09-06T14:32:06.773" v="41" actId="20577"/>
          <ac:spMkLst>
            <pc:docMk/>
            <pc:sldMasterMk cId="0" sldId="2147483729"/>
            <ac:spMk id="14" creationId="{030DF169-4F9A-4D13-8638-5028A4E3BEAA}"/>
          </ac:spMkLst>
        </pc:spChg>
        <pc:sldLayoutChg chg="modSp mod">
          <pc:chgData name="Alan Soloway" userId="0fba1a10-d962-45e3-b40e-c1d035eec118" providerId="ADAL" clId="{AA1A4FD0-D796-4470-8510-1E4BBC315DDF}" dt="2022-09-06T14:31:35.218" v="27" actId="20577"/>
          <pc:sldLayoutMkLst>
            <pc:docMk/>
            <pc:sldMasterMk cId="0" sldId="2147483729"/>
            <pc:sldLayoutMk cId="684747627" sldId="2147483988"/>
          </pc:sldLayoutMkLst>
          <pc:spChg chg="mod">
            <ac:chgData name="Alan Soloway" userId="0fba1a10-d962-45e3-b40e-c1d035eec118" providerId="ADAL" clId="{AA1A4FD0-D796-4470-8510-1E4BBC315DDF}" dt="2022-09-06T14:31:30.066" v="24" actId="20577"/>
            <ac:spMkLst>
              <pc:docMk/>
              <pc:sldMasterMk cId="0" sldId="2147483729"/>
              <pc:sldLayoutMk cId="684747627" sldId="2147483988"/>
              <ac:spMk id="4" creationId="{AB6CF3B8-1087-4EA1-B913-F019DD3E242C}"/>
            </ac:spMkLst>
          </pc:spChg>
          <pc:spChg chg="mod">
            <ac:chgData name="Alan Soloway" userId="0fba1a10-d962-45e3-b40e-c1d035eec118" providerId="ADAL" clId="{AA1A4FD0-D796-4470-8510-1E4BBC315DDF}" dt="2022-09-06T14:31:35.218" v="27" actId="20577"/>
            <ac:spMkLst>
              <pc:docMk/>
              <pc:sldMasterMk cId="0" sldId="2147483729"/>
              <pc:sldLayoutMk cId="684747627" sldId="2147483988"/>
              <ac:spMk id="5" creationId="{95FCF8CD-2C30-4430-B3A5-F165BE96BF3D}"/>
            </ac:spMkLst>
          </pc:spChg>
        </pc:sldLayoutChg>
      </pc:sldMasterChg>
    </pc:docChg>
  </pc:docChgLst>
  <pc:docChgLst>
    <pc:chgData name="Alan Soloway" userId="0fba1a10-d962-45e3-b40e-c1d035eec118" providerId="ADAL" clId="{498817B4-99BC-4892-9CFE-1A67AD069F91}"/>
    <pc:docChg chg="undo redo custSel addSld delSld modSld modMainMaster">
      <pc:chgData name="Alan Soloway" userId="0fba1a10-d962-45e3-b40e-c1d035eec118" providerId="ADAL" clId="{498817B4-99BC-4892-9CFE-1A67AD069F91}" dt="2022-12-06T15:52:34.836" v="3382" actId="20577"/>
      <pc:docMkLst>
        <pc:docMk/>
      </pc:docMkLst>
      <pc:sldChg chg="modSp mod">
        <pc:chgData name="Alan Soloway" userId="0fba1a10-d962-45e3-b40e-c1d035eec118" providerId="ADAL" clId="{498817B4-99BC-4892-9CFE-1A67AD069F91}" dt="2022-11-28T17:35:19.303" v="0" actId="313"/>
        <pc:sldMkLst>
          <pc:docMk/>
          <pc:sldMk cId="0" sldId="303"/>
        </pc:sldMkLst>
        <pc:spChg chg="mod">
          <ac:chgData name="Alan Soloway" userId="0fba1a10-d962-45e3-b40e-c1d035eec118" providerId="ADAL" clId="{498817B4-99BC-4892-9CFE-1A67AD069F91}" dt="2022-11-28T17:35:19.303" v="0" actId="313"/>
          <ac:spMkLst>
            <pc:docMk/>
            <pc:sldMk cId="0" sldId="303"/>
            <ac:spMk id="9219" creationId="{8EE155D7-4578-4DE9-B201-A26BBC2A7B65}"/>
          </ac:spMkLst>
        </pc:spChg>
      </pc:sldChg>
      <pc:sldChg chg="addSp delSp modSp mod">
        <pc:chgData name="Alan Soloway" userId="0fba1a10-d962-45e3-b40e-c1d035eec118" providerId="ADAL" clId="{498817B4-99BC-4892-9CFE-1A67AD069F91}" dt="2022-11-29T16:33:07.978" v="1578" actId="122"/>
        <pc:sldMkLst>
          <pc:docMk/>
          <pc:sldMk cId="2787748043" sldId="533"/>
        </pc:sldMkLst>
        <pc:spChg chg="mod">
          <ac:chgData name="Alan Soloway" userId="0fba1a10-d962-45e3-b40e-c1d035eec118" providerId="ADAL" clId="{498817B4-99BC-4892-9CFE-1A67AD069F91}" dt="2022-11-29T16:33:07.978" v="1578" actId="122"/>
          <ac:spMkLst>
            <pc:docMk/>
            <pc:sldMk cId="2787748043" sldId="533"/>
            <ac:spMk id="6" creationId="{00000000-0000-0000-0000-000000000000}"/>
          </ac:spMkLst>
        </pc:spChg>
        <pc:graphicFrameChg chg="del modGraphic">
          <ac:chgData name="Alan Soloway" userId="0fba1a10-d962-45e3-b40e-c1d035eec118" providerId="ADAL" clId="{498817B4-99BC-4892-9CFE-1A67AD069F91}" dt="2022-11-28T21:36:56.771" v="1008" actId="478"/>
          <ac:graphicFrameMkLst>
            <pc:docMk/>
            <pc:sldMk cId="2787748043" sldId="533"/>
            <ac:graphicFrameMk id="2" creationId="{D6B24BEE-4269-770A-5624-8449AB55DEE9}"/>
          </ac:graphicFrameMkLst>
        </pc:graphicFrameChg>
        <pc:graphicFrameChg chg="add mod modGraphic">
          <ac:chgData name="Alan Soloway" userId="0fba1a10-d962-45e3-b40e-c1d035eec118" providerId="ADAL" clId="{498817B4-99BC-4892-9CFE-1A67AD069F91}" dt="2022-11-28T22:02:47.793" v="1107" actId="20577"/>
          <ac:graphicFrameMkLst>
            <pc:docMk/>
            <pc:sldMk cId="2787748043" sldId="533"/>
            <ac:graphicFrameMk id="3" creationId="{1E9E094F-729B-C4A4-940D-6F86198ACBEC}"/>
          </ac:graphicFrameMkLst>
        </pc:graphicFrameChg>
      </pc:sldChg>
      <pc:sldChg chg="addSp delSp">
        <pc:chgData name="Alan Soloway" userId="0fba1a10-d962-45e3-b40e-c1d035eec118" providerId="ADAL" clId="{498817B4-99BC-4892-9CFE-1A67AD069F91}" dt="2022-11-29T18:23:54.959" v="1907"/>
        <pc:sldMkLst>
          <pc:docMk/>
          <pc:sldMk cId="740844187" sldId="536"/>
        </pc:sldMkLst>
        <pc:graphicFrameChg chg="add del">
          <ac:chgData name="Alan Soloway" userId="0fba1a10-d962-45e3-b40e-c1d035eec118" providerId="ADAL" clId="{498817B4-99BC-4892-9CFE-1A67AD069F91}" dt="2022-11-29T18:23:54.959" v="1907"/>
          <ac:graphicFrameMkLst>
            <pc:docMk/>
            <pc:sldMk cId="740844187" sldId="536"/>
            <ac:graphicFrameMk id="2" creationId="{A27EE308-D52C-8588-68BB-2D9EF1CC9779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2-06T15:52:34.836" v="3382" actId="20577"/>
        <pc:sldMkLst>
          <pc:docMk/>
          <pc:sldMk cId="4221313708" sldId="537"/>
        </pc:sldMkLst>
        <pc:spChg chg="mod">
          <ac:chgData name="Alan Soloway" userId="0fba1a10-d962-45e3-b40e-c1d035eec118" providerId="ADAL" clId="{498817B4-99BC-4892-9CFE-1A67AD069F91}" dt="2022-12-06T15:52:34.836" v="3382" actId="20577"/>
          <ac:spMkLst>
            <pc:docMk/>
            <pc:sldMk cId="4221313708" sldId="537"/>
            <ac:spMk id="19459" creationId="{00000000-0000-0000-0000-000000000000}"/>
          </ac:spMkLst>
        </pc:spChg>
        <pc:graphicFrameChg chg="add del">
          <ac:chgData name="Alan Soloway" userId="0fba1a10-d962-45e3-b40e-c1d035eec118" providerId="ADAL" clId="{498817B4-99BC-4892-9CFE-1A67AD069F91}" dt="2022-11-29T18:23:54.187" v="1906"/>
          <ac:graphicFrameMkLst>
            <pc:docMk/>
            <pc:sldMk cId="4221313708" sldId="537"/>
            <ac:graphicFrameMk id="2" creationId="{A090DC88-5C69-22C2-4C0E-18A192258E0B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2-06T14:41:45.331" v="3153" actId="403"/>
        <pc:sldMkLst>
          <pc:docMk/>
          <pc:sldMk cId="132225336" sldId="538"/>
        </pc:sldMkLst>
        <pc:spChg chg="mod">
          <ac:chgData name="Alan Soloway" userId="0fba1a10-d962-45e3-b40e-c1d035eec118" providerId="ADAL" clId="{498817B4-99BC-4892-9CFE-1A67AD069F91}" dt="2022-12-06T14:41:45.331" v="3153" actId="403"/>
          <ac:spMkLst>
            <pc:docMk/>
            <pc:sldMk cId="132225336" sldId="538"/>
            <ac:spMk id="20483" creationId="{00000000-0000-0000-0000-000000000000}"/>
          </ac:spMkLst>
        </pc:spChg>
      </pc:sldChg>
      <pc:sldChg chg="modSp">
        <pc:chgData name="Alan Soloway" userId="0fba1a10-d962-45e3-b40e-c1d035eec118" providerId="ADAL" clId="{498817B4-99BC-4892-9CFE-1A67AD069F91}" dt="2022-11-29T16:32:45.003" v="1574" actId="113"/>
        <pc:sldMkLst>
          <pc:docMk/>
          <pc:sldMk cId="3557362136" sldId="548"/>
        </pc:sldMkLst>
        <pc:spChg chg="mod">
          <ac:chgData name="Alan Soloway" userId="0fba1a10-d962-45e3-b40e-c1d035eec118" providerId="ADAL" clId="{498817B4-99BC-4892-9CFE-1A67AD069F91}" dt="2022-11-29T16:32:45.003" v="1574" actId="113"/>
          <ac:spMkLst>
            <pc:docMk/>
            <pc:sldMk cId="3557362136" sldId="548"/>
            <ac:spMk id="26626" creationId="{00000000-0000-0000-0000-000000000000}"/>
          </ac:spMkLst>
        </pc:spChg>
        <pc:graphicFrameChg chg="mod">
          <ac:chgData name="Alan Soloway" userId="0fba1a10-d962-45e3-b40e-c1d035eec118" providerId="ADAL" clId="{498817B4-99BC-4892-9CFE-1A67AD069F91}" dt="2022-11-28T21:28:46.941" v="966" actId="14100"/>
          <ac:graphicFrameMkLst>
            <pc:docMk/>
            <pc:sldMk cId="3557362136" sldId="548"/>
            <ac:graphicFrameMk id="10" creationId="{00000000-0000-0000-0000-000000000000}"/>
          </ac:graphicFrameMkLst>
        </pc:graphicFrameChg>
      </pc:sldChg>
      <pc:sldChg chg="modSp">
        <pc:chgData name="Alan Soloway" userId="0fba1a10-d962-45e3-b40e-c1d035eec118" providerId="ADAL" clId="{498817B4-99BC-4892-9CFE-1A67AD069F91}" dt="2022-11-29T16:32:51.002" v="1575" actId="113"/>
        <pc:sldMkLst>
          <pc:docMk/>
          <pc:sldMk cId="2359965303" sldId="549"/>
        </pc:sldMkLst>
        <pc:spChg chg="mod">
          <ac:chgData name="Alan Soloway" userId="0fba1a10-d962-45e3-b40e-c1d035eec118" providerId="ADAL" clId="{498817B4-99BC-4892-9CFE-1A67AD069F91}" dt="2022-11-29T16:32:51.002" v="1575" actId="113"/>
          <ac:spMkLst>
            <pc:docMk/>
            <pc:sldMk cId="2359965303" sldId="549"/>
            <ac:spMk id="8" creationId="{00000000-0000-0000-0000-000000000000}"/>
          </ac:spMkLst>
        </pc:spChg>
        <pc:graphicFrameChg chg="mod">
          <ac:chgData name="Alan Soloway" userId="0fba1a10-d962-45e3-b40e-c1d035eec118" providerId="ADAL" clId="{498817B4-99BC-4892-9CFE-1A67AD069F91}" dt="2022-11-28T21:31:12.375" v="970" actId="14100"/>
          <ac:graphicFrameMkLst>
            <pc:docMk/>
            <pc:sldMk cId="2359965303" sldId="549"/>
            <ac:graphicFrameMk id="27651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2-06T15:49:33.230" v="3381" actId="6549"/>
        <pc:sldMkLst>
          <pc:docMk/>
          <pc:sldMk cId="2706820255" sldId="555"/>
        </pc:sldMkLst>
        <pc:spChg chg="mod">
          <ac:chgData name="Alan Soloway" userId="0fba1a10-d962-45e3-b40e-c1d035eec118" providerId="ADAL" clId="{498817B4-99BC-4892-9CFE-1A67AD069F91}" dt="2022-12-06T15:49:33.230" v="3381" actId="6549"/>
          <ac:spMkLst>
            <pc:docMk/>
            <pc:sldMk cId="2706820255" sldId="555"/>
            <ac:spMk id="20483" creationId="{00000000-0000-0000-0000-000000000000}"/>
          </ac:spMkLst>
        </pc:spChg>
      </pc:sldChg>
      <pc:sldChg chg="modSp">
        <pc:chgData name="Alan Soloway" userId="0fba1a10-d962-45e3-b40e-c1d035eec118" providerId="ADAL" clId="{498817B4-99BC-4892-9CFE-1A67AD069F91}" dt="2022-11-29T16:32:29.060" v="1571" actId="113"/>
        <pc:sldMkLst>
          <pc:docMk/>
          <pc:sldMk cId="0" sldId="706"/>
        </pc:sldMkLst>
        <pc:spChg chg="mod">
          <ac:chgData name="Alan Soloway" userId="0fba1a10-d962-45e3-b40e-c1d035eec118" providerId="ADAL" clId="{498817B4-99BC-4892-9CFE-1A67AD069F91}" dt="2022-11-29T16:32:29.060" v="1571" actId="113"/>
          <ac:spMkLst>
            <pc:docMk/>
            <pc:sldMk cId="0" sldId="706"/>
            <ac:spMk id="8194" creationId="{95C35E2C-2654-4231-90B2-B345E3EFF796}"/>
          </ac:spMkLst>
        </pc:spChg>
      </pc:sldChg>
      <pc:sldChg chg="modSp mod">
        <pc:chgData name="Alan Soloway" userId="0fba1a10-d962-45e3-b40e-c1d035eec118" providerId="ADAL" clId="{498817B4-99BC-4892-9CFE-1A67AD069F91}" dt="2022-11-30T14:29:26.300" v="3041" actId="20577"/>
        <pc:sldMkLst>
          <pc:docMk/>
          <pc:sldMk cId="308324996" sldId="967"/>
        </pc:sldMkLst>
        <pc:spChg chg="mod">
          <ac:chgData name="Alan Soloway" userId="0fba1a10-d962-45e3-b40e-c1d035eec118" providerId="ADAL" clId="{498817B4-99BC-4892-9CFE-1A67AD069F91}" dt="2022-11-29T16:32:23.142" v="1570" actId="113"/>
          <ac:spMkLst>
            <pc:docMk/>
            <pc:sldMk cId="308324996" sldId="967"/>
            <ac:spMk id="2" creationId="{BF894623-6CE2-EAA3-0967-A9437871746F}"/>
          </ac:spMkLst>
        </pc:spChg>
        <pc:spChg chg="mod">
          <ac:chgData name="Alan Soloway" userId="0fba1a10-d962-45e3-b40e-c1d035eec118" providerId="ADAL" clId="{498817B4-99BC-4892-9CFE-1A67AD069F91}" dt="2022-11-30T14:29:26.300" v="3041" actId="20577"/>
          <ac:spMkLst>
            <pc:docMk/>
            <pc:sldMk cId="308324996" sldId="967"/>
            <ac:spMk id="3" creationId="{DF5979A1-654D-F17A-0230-A6C8D64C244E}"/>
          </ac:spMkLst>
        </pc:spChg>
      </pc:sldChg>
      <pc:sldChg chg="addSp delSp modSp mod">
        <pc:chgData name="Alan Soloway" userId="0fba1a10-d962-45e3-b40e-c1d035eec118" providerId="ADAL" clId="{498817B4-99BC-4892-9CFE-1A67AD069F91}" dt="2022-11-29T18:33:46.271" v="1966" actId="21"/>
        <pc:sldMkLst>
          <pc:docMk/>
          <pc:sldMk cId="0" sldId="1115"/>
        </pc:sldMkLst>
        <pc:spChg chg="mod">
          <ac:chgData name="Alan Soloway" userId="0fba1a10-d962-45e3-b40e-c1d035eec118" providerId="ADAL" clId="{498817B4-99BC-4892-9CFE-1A67AD069F91}" dt="2022-11-28T18:54:05.225" v="488" actId="403"/>
          <ac:spMkLst>
            <pc:docMk/>
            <pc:sldMk cId="0" sldId="1115"/>
            <ac:spMk id="5155" creationId="{24E62420-0E60-5393-3F33-AE1421EBBB20}"/>
          </ac:spMkLst>
        </pc:spChg>
        <pc:graphicFrameChg chg="add modGraphic">
          <ac:chgData name="Alan Soloway" userId="0fba1a10-d962-45e3-b40e-c1d035eec118" providerId="ADAL" clId="{498817B4-99BC-4892-9CFE-1A67AD069F91}" dt="2022-11-29T18:33:46.271" v="1966" actId="21"/>
          <ac:graphicFrameMkLst>
            <pc:docMk/>
            <pc:sldMk cId="0" sldId="1115"/>
            <ac:graphicFrameMk id="2" creationId="{79978A8A-0263-B291-C99E-5B1E34D963A0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27.236" v="1301" actId="478"/>
          <ac:graphicFrameMkLst>
            <pc:docMk/>
            <pc:sldMk cId="0" sldId="1115"/>
            <ac:graphicFrameMk id="3" creationId="{25D496B4-F45D-08AC-27AD-B6A3210960B9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4:29.393" v="1972" actId="21"/>
        <pc:sldMkLst>
          <pc:docMk/>
          <pc:sldMk cId="0" sldId="1116"/>
        </pc:sldMkLst>
        <pc:spChg chg="mod">
          <ac:chgData name="Alan Soloway" userId="0fba1a10-d962-45e3-b40e-c1d035eec118" providerId="ADAL" clId="{498817B4-99BC-4892-9CFE-1A67AD069F91}" dt="2022-11-29T18:05:46.604" v="1864" actId="403"/>
          <ac:spMkLst>
            <pc:docMk/>
            <pc:sldMk cId="0" sldId="1116"/>
            <ac:spMk id="4" creationId="{387A64CA-A3F3-74B6-43F6-16852CDA2B48}"/>
          </ac:spMkLst>
        </pc:spChg>
        <pc:graphicFrameChg chg="add modGraphic">
          <ac:chgData name="Alan Soloway" userId="0fba1a10-d962-45e3-b40e-c1d035eec118" providerId="ADAL" clId="{498817B4-99BC-4892-9CFE-1A67AD069F91}" dt="2022-11-29T18:34:29.393" v="1972" actId="21"/>
          <ac:graphicFrameMkLst>
            <pc:docMk/>
            <pc:sldMk cId="0" sldId="1116"/>
            <ac:graphicFrameMk id="2" creationId="{18AD1688-0CEB-1111-9051-B75B14F2D81B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5:38.435" v="1304" actId="478"/>
          <ac:graphicFrameMkLst>
            <pc:docMk/>
            <pc:sldMk cId="0" sldId="1116"/>
            <ac:graphicFrameMk id="3" creationId="{33E36F74-8EE0-A3F7-7201-7651FB6E4DCF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3:33.044" v="1964" actId="21"/>
        <pc:sldMkLst>
          <pc:docMk/>
          <pc:sldMk cId="0" sldId="1117"/>
        </pc:sldMkLst>
        <pc:spChg chg="mod">
          <ac:chgData name="Alan Soloway" userId="0fba1a10-d962-45e3-b40e-c1d035eec118" providerId="ADAL" clId="{498817B4-99BC-4892-9CFE-1A67AD069F91}" dt="2022-11-29T15:36:45.768" v="1177" actId="20577"/>
          <ac:spMkLst>
            <pc:docMk/>
            <pc:sldMk cId="0" sldId="1117"/>
            <ac:spMk id="4" creationId="{095AFC39-C760-F806-8881-5C7ED05864F7}"/>
          </ac:spMkLst>
        </pc:spChg>
        <pc:spChg chg="mod">
          <ac:chgData name="Alan Soloway" userId="0fba1a10-d962-45e3-b40e-c1d035eec118" providerId="ADAL" clId="{498817B4-99BC-4892-9CFE-1A67AD069F91}" dt="2022-11-29T15:34:55.981" v="1137" actId="6549"/>
          <ac:spMkLst>
            <pc:docMk/>
            <pc:sldMk cId="0" sldId="1117"/>
            <ac:spMk id="7170" creationId="{E538F72E-A232-C941-8D97-E8F643A39711}"/>
          </ac:spMkLst>
        </pc:spChg>
        <pc:graphicFrameChg chg="add modGraphic">
          <ac:chgData name="Alan Soloway" userId="0fba1a10-d962-45e3-b40e-c1d035eec118" providerId="ADAL" clId="{498817B4-99BC-4892-9CFE-1A67AD069F91}" dt="2022-11-29T18:33:33.044" v="1964" actId="21"/>
          <ac:graphicFrameMkLst>
            <pc:docMk/>
            <pc:sldMk cId="0" sldId="1117"/>
            <ac:graphicFrameMk id="2" creationId="{B1B26E72-82A2-BB26-A277-D9AD9F0B9454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21.069" v="1299" actId="478"/>
          <ac:graphicFrameMkLst>
            <pc:docMk/>
            <pc:sldMk cId="0" sldId="1117"/>
            <ac:graphicFrameMk id="3" creationId="{658BEA6E-EE77-4B3F-D2C6-536154A5EF5E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30T14:26:41.975" v="3038" actId="20577"/>
        <pc:sldMkLst>
          <pc:docMk/>
          <pc:sldMk cId="0" sldId="1118"/>
        </pc:sldMkLst>
        <pc:spChg chg="mod">
          <ac:chgData name="Alan Soloway" userId="0fba1a10-d962-45e3-b40e-c1d035eec118" providerId="ADAL" clId="{498817B4-99BC-4892-9CFE-1A67AD069F91}" dt="2022-11-28T19:35:45.558" v="614" actId="403"/>
          <ac:spMkLst>
            <pc:docMk/>
            <pc:sldMk cId="0" sldId="1118"/>
            <ac:spMk id="7203" creationId="{9FD4F9C7-E45F-E973-693F-874B80F5DE0B}"/>
          </ac:spMkLst>
        </pc:spChg>
        <pc:graphicFrameChg chg="add modGraphic">
          <ac:chgData name="Alan Soloway" userId="0fba1a10-d962-45e3-b40e-c1d035eec118" providerId="ADAL" clId="{498817B4-99BC-4892-9CFE-1A67AD069F91}" dt="2022-11-30T14:26:41.975" v="3038" actId="20577"/>
          <ac:graphicFrameMkLst>
            <pc:docMk/>
            <pc:sldMk cId="0" sldId="1118"/>
            <ac:graphicFrameMk id="2" creationId="{68C683C3-0D94-1BD3-4A65-69E6B3367ADC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18.613" v="1298" actId="478"/>
          <ac:graphicFrameMkLst>
            <pc:docMk/>
            <pc:sldMk cId="0" sldId="1118"/>
            <ac:graphicFrameMk id="3" creationId="{66FFCC2A-6104-E165-E129-60F410D727EC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19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19"/>
            <ac:spMk id="4" creationId="{391F9154-5501-8430-14EC-6F66A6CFCC78}"/>
          </ac:spMkLst>
        </pc:spChg>
        <pc:graphicFrameChg chg="add modGraphic">
          <ac:chgData name="Alan Soloway" userId="0fba1a10-d962-45e3-b40e-c1d035eec118" providerId="ADAL" clId="{498817B4-99BC-4892-9CFE-1A67AD069F91}" dt="2022-11-29T18:29:19.081" v="1933" actId="21"/>
          <ac:graphicFrameMkLst>
            <pc:docMk/>
            <pc:sldMk cId="0" sldId="1119"/>
            <ac:graphicFrameMk id="2" creationId="{E64009A6-C860-41A4-09FC-FAA6DB3F40E2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4:57.037" v="1292" actId="478"/>
          <ac:graphicFrameMkLst>
            <pc:docMk/>
            <pc:sldMk cId="0" sldId="1119"/>
            <ac:graphicFrameMk id="3" creationId="{3970AB59-36D2-022B-D168-5F0F946A4F95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6:42.090" v="1925" actId="21"/>
        <pc:sldMkLst>
          <pc:docMk/>
          <pc:sldMk cId="0" sldId="1120"/>
        </pc:sldMkLst>
        <pc:spChg chg="add del mod">
          <ac:chgData name="Alan Soloway" userId="0fba1a10-d962-45e3-b40e-c1d035eec118" providerId="ADAL" clId="{498817B4-99BC-4892-9CFE-1A67AD069F91}" dt="2022-11-29T16:35:02.645" v="1579" actId="404"/>
          <ac:spMkLst>
            <pc:docMk/>
            <pc:sldMk cId="0" sldId="1120"/>
            <ac:spMk id="4" creationId="{56B6919C-346A-C9ED-CFB1-8BAFE28EAF62}"/>
          </ac:spMkLst>
        </pc:spChg>
        <pc:spChg chg="add del mod">
          <ac:chgData name="Alan Soloway" userId="0fba1a10-d962-45e3-b40e-c1d035eec118" providerId="ADAL" clId="{498817B4-99BC-4892-9CFE-1A67AD069F91}" dt="2022-11-28T18:20:24.542" v="251"/>
          <ac:spMkLst>
            <pc:docMk/>
            <pc:sldMk cId="0" sldId="1120"/>
            <ac:spMk id="5" creationId="{FA2CF2B1-0A1B-6805-5317-E16C2538D021}"/>
          </ac:spMkLst>
        </pc:spChg>
        <pc:spChg chg="add del mod">
          <ac:chgData name="Alan Soloway" userId="0fba1a10-d962-45e3-b40e-c1d035eec118" providerId="ADAL" clId="{498817B4-99BC-4892-9CFE-1A67AD069F91}" dt="2022-11-28T18:20:30.345" v="254"/>
          <ac:spMkLst>
            <pc:docMk/>
            <pc:sldMk cId="0" sldId="1120"/>
            <ac:spMk id="7" creationId="{7F7F394C-65D1-2A55-3C5F-1FBFE3514510}"/>
          </ac:spMkLst>
        </pc:spChg>
        <pc:graphicFrameChg chg="add del mod">
          <ac:chgData name="Alan Soloway" userId="0fba1a10-d962-45e3-b40e-c1d035eec118" providerId="ADAL" clId="{498817B4-99BC-4892-9CFE-1A67AD069F91}" dt="2022-11-28T18:20:24.542" v="251"/>
          <ac:graphicFrameMkLst>
            <pc:docMk/>
            <pc:sldMk cId="0" sldId="1120"/>
            <ac:graphicFrameMk id="2" creationId="{4E19F4E8-8DBF-F97B-7984-D9A6E9F0BA4A}"/>
          </ac:graphicFrameMkLst>
        </pc:graphicFrameChg>
        <pc:graphicFrameChg chg="add del">
          <ac:chgData name="Alan Soloway" userId="0fba1a10-d962-45e3-b40e-c1d035eec118" providerId="ADAL" clId="{498817B4-99BC-4892-9CFE-1A67AD069F91}" dt="2022-11-29T16:39:57.239" v="1582"/>
          <ac:graphicFrameMkLst>
            <pc:docMk/>
            <pc:sldMk cId="0" sldId="1120"/>
            <ac:graphicFrameMk id="2" creationId="{B941D328-6474-D5B0-287A-E5F3CF654D89}"/>
          </ac:graphicFrameMkLst>
        </pc:graphicFrameChg>
        <pc:graphicFrameChg chg="add del modGraphic">
          <ac:chgData name="Alan Soloway" userId="0fba1a10-d962-45e3-b40e-c1d035eec118" providerId="ADAL" clId="{498817B4-99BC-4892-9CFE-1A67AD069F91}" dt="2022-11-28T18:20:46.139" v="256" actId="478"/>
          <ac:graphicFrameMkLst>
            <pc:docMk/>
            <pc:sldMk cId="0" sldId="1120"/>
            <ac:graphicFrameMk id="3" creationId="{45741A33-7B91-C9A9-7A69-F43CCC2B178D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26:42.090" v="1925" actId="21"/>
          <ac:graphicFrameMkLst>
            <pc:docMk/>
            <pc:sldMk cId="0" sldId="1120"/>
            <ac:graphicFrameMk id="3" creationId="{CF35DDEB-7A64-39F8-C086-39DBDF8F4976}"/>
          </ac:graphicFrameMkLst>
        </pc:graphicFrameChg>
        <pc:graphicFrameChg chg="add del mod">
          <ac:chgData name="Alan Soloway" userId="0fba1a10-d962-45e3-b40e-c1d035eec118" providerId="ADAL" clId="{498817B4-99BC-4892-9CFE-1A67AD069F91}" dt="2022-11-28T18:20:30.345" v="254"/>
          <ac:graphicFrameMkLst>
            <pc:docMk/>
            <pc:sldMk cId="0" sldId="1120"/>
            <ac:graphicFrameMk id="6" creationId="{DF50E421-4729-0161-E7E7-5C02BDECCCB0}"/>
          </ac:graphicFrameMkLst>
        </pc:graphicFrameChg>
        <pc:graphicFrameChg chg="add del mod modGraphic">
          <ac:chgData name="Alan Soloway" userId="0fba1a10-d962-45e3-b40e-c1d035eec118" providerId="ADAL" clId="{498817B4-99BC-4892-9CFE-1A67AD069F91}" dt="2022-11-29T15:44:44.938" v="1288" actId="478"/>
          <ac:graphicFrameMkLst>
            <pc:docMk/>
            <pc:sldMk cId="0" sldId="1120"/>
            <ac:graphicFrameMk id="8" creationId="{E0C18152-A492-F5FB-5BBF-6471B4FEAD81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9:34.382" v="1934" actId="21"/>
        <pc:sldMkLst>
          <pc:docMk/>
          <pc:sldMk cId="0" sldId="1121"/>
        </pc:sldMkLst>
        <pc:spChg chg="mod">
          <ac:chgData name="Alan Soloway" userId="0fba1a10-d962-45e3-b40e-c1d035eec118" providerId="ADAL" clId="{498817B4-99BC-4892-9CFE-1A67AD069F91}" dt="2022-11-28T18:24:46.333" v="291" actId="403"/>
          <ac:spMkLst>
            <pc:docMk/>
            <pc:sldMk cId="0" sldId="1121"/>
            <ac:spMk id="4" creationId="{2E1B2A8E-D4E0-478B-B3D6-C06EBB5EA87D}"/>
          </ac:spMkLst>
        </pc:spChg>
        <pc:graphicFrameChg chg="add del mod">
          <ac:chgData name="Alan Soloway" userId="0fba1a10-d962-45e3-b40e-c1d035eec118" providerId="ADAL" clId="{498817B4-99BC-4892-9CFE-1A67AD069F91}" dt="2022-11-28T18:24:14.438" v="285"/>
          <ac:graphicFrameMkLst>
            <pc:docMk/>
            <pc:sldMk cId="0" sldId="1121"/>
            <ac:graphicFrameMk id="2" creationId="{015807DB-CA6F-B0D9-BDB1-DFBCD645D4F7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29:34.382" v="1934" actId="21"/>
          <ac:graphicFrameMkLst>
            <pc:docMk/>
            <pc:sldMk cId="0" sldId="1121"/>
            <ac:graphicFrameMk id="2" creationId="{B5EF82A3-7356-DF3D-1834-68283CF739C6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5:00.118" v="1293" actId="478"/>
          <ac:graphicFrameMkLst>
            <pc:docMk/>
            <pc:sldMk cId="0" sldId="1121"/>
            <ac:graphicFrameMk id="5" creationId="{A5524983-3376-4150-B496-D35FE1A00DF7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0:31.550" v="1941" actId="21"/>
        <pc:sldMkLst>
          <pc:docMk/>
          <pc:sldMk cId="0" sldId="1122"/>
        </pc:sldMkLst>
        <pc:spChg chg="mod">
          <ac:chgData name="Alan Soloway" userId="0fba1a10-d962-45e3-b40e-c1d035eec118" providerId="ADAL" clId="{498817B4-99BC-4892-9CFE-1A67AD069F91}" dt="2022-11-28T18:44:08.798" v="357" actId="403"/>
          <ac:spMkLst>
            <pc:docMk/>
            <pc:sldMk cId="0" sldId="1122"/>
            <ac:spMk id="4" creationId="{7EA633D7-0A31-717A-58EF-AEDA941A8E7D}"/>
          </ac:spMkLst>
        </pc:spChg>
        <pc:spChg chg="mod">
          <ac:chgData name="Alan Soloway" userId="0fba1a10-d962-45e3-b40e-c1d035eec118" providerId="ADAL" clId="{498817B4-99BC-4892-9CFE-1A67AD069F91}" dt="2022-11-28T18:52:59.149" v="475" actId="404"/>
          <ac:spMkLst>
            <pc:docMk/>
            <pc:sldMk cId="0" sldId="1122"/>
            <ac:spMk id="5" creationId="{1BB600F5-7BB9-2D4E-B6D3-BA3D9B46D8B8}"/>
          </ac:spMkLst>
        </pc:spChg>
        <pc:graphicFrameChg chg="add modGraphic">
          <ac:chgData name="Alan Soloway" userId="0fba1a10-d962-45e3-b40e-c1d035eec118" providerId="ADAL" clId="{498817B4-99BC-4892-9CFE-1A67AD069F91}" dt="2022-11-29T18:30:31.550" v="1941" actId="21"/>
          <ac:graphicFrameMkLst>
            <pc:docMk/>
            <pc:sldMk cId="0" sldId="1122"/>
            <ac:graphicFrameMk id="2" creationId="{EAA7621E-AA7A-E204-366B-E5E11CDE010F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08.879" v="1295" actId="478"/>
          <ac:graphicFrameMkLst>
            <pc:docMk/>
            <pc:sldMk cId="0" sldId="1122"/>
            <ac:graphicFrameMk id="3" creationId="{4576F485-D889-95C9-5986-65A539DE39CF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30T14:27:08.135" v="3039"/>
        <pc:sldMkLst>
          <pc:docMk/>
          <pc:sldMk cId="0" sldId="1123"/>
        </pc:sldMkLst>
        <pc:spChg chg="mod">
          <ac:chgData name="Alan Soloway" userId="0fba1a10-d962-45e3-b40e-c1d035eec118" providerId="ADAL" clId="{498817B4-99BC-4892-9CFE-1A67AD069F91}" dt="2022-11-28T18:45:40.572" v="387" actId="403"/>
          <ac:spMkLst>
            <pc:docMk/>
            <pc:sldMk cId="0" sldId="1123"/>
            <ac:spMk id="4" creationId="{23E94077-2B06-B697-9A8E-678EEC42FA02}"/>
          </ac:spMkLst>
        </pc:spChg>
        <pc:graphicFrameChg chg="add mod modGraphic">
          <ac:chgData name="Alan Soloway" userId="0fba1a10-d962-45e3-b40e-c1d035eec118" providerId="ADAL" clId="{498817B4-99BC-4892-9CFE-1A67AD069F91}" dt="2022-11-30T14:27:08.135" v="3039"/>
          <ac:graphicFrameMkLst>
            <pc:docMk/>
            <pc:sldMk cId="0" sldId="1123"/>
            <ac:graphicFrameMk id="2" creationId="{5399ABD5-8426-A164-2B74-13A7D2F879E7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15.186" v="1297" actId="478"/>
          <ac:graphicFrameMkLst>
            <pc:docMk/>
            <pc:sldMk cId="0" sldId="1123"/>
            <ac:graphicFrameMk id="3" creationId="{6AA5C756-8A63-D3D1-1F9B-BD6BAC06D465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6:19.170" v="1923" actId="21"/>
        <pc:sldMkLst>
          <pc:docMk/>
          <pc:sldMk cId="0" sldId="1124"/>
        </pc:sldMkLst>
        <pc:spChg chg="mod">
          <ac:chgData name="Alan Soloway" userId="0fba1a10-d962-45e3-b40e-c1d035eec118" providerId="ADAL" clId="{498817B4-99BC-4892-9CFE-1A67AD069F91}" dt="2022-11-28T18:47:33.368" v="405" actId="403"/>
          <ac:spMkLst>
            <pc:docMk/>
            <pc:sldMk cId="0" sldId="1124"/>
            <ac:spMk id="4" creationId="{2133B8AA-99EB-958B-441D-9A6ED3264D7C}"/>
          </ac:spMkLst>
        </pc:spChg>
        <pc:graphicFrameChg chg="add mod modGraphic">
          <ac:chgData name="Alan Soloway" userId="0fba1a10-d962-45e3-b40e-c1d035eec118" providerId="ADAL" clId="{498817B4-99BC-4892-9CFE-1A67AD069F91}" dt="2022-11-29T18:26:19.170" v="1923" actId="21"/>
          <ac:graphicFrameMkLst>
            <pc:docMk/>
            <pc:sldMk cId="0" sldId="1124"/>
            <ac:graphicFrameMk id="2" creationId="{2223EB76-6A69-0650-F819-27613306FB1E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37.062" v="1287" actId="478"/>
          <ac:graphicFrameMkLst>
            <pc:docMk/>
            <pc:sldMk cId="0" sldId="1124"/>
            <ac:graphicFrameMk id="5" creationId="{984489E6-DF93-C5A3-C9A6-EDDA1E005C4A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25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25"/>
            <ac:spMk id="4" creationId="{EEDC2BEA-3199-CAD9-D4F2-1A93F0170498}"/>
          </ac:spMkLst>
        </pc:spChg>
        <pc:graphicFrameChg chg="add modGraphic">
          <ac:chgData name="Alan Soloway" userId="0fba1a10-d962-45e3-b40e-c1d035eec118" providerId="ADAL" clId="{498817B4-99BC-4892-9CFE-1A67AD069F91}" dt="2022-11-29T18:26:59.150" v="1927" actId="21"/>
          <ac:graphicFrameMkLst>
            <pc:docMk/>
            <pc:sldMk cId="0" sldId="1125"/>
            <ac:graphicFrameMk id="2" creationId="{FAF10E3F-9722-19B6-62C7-3B366C406C2F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48.540" v="1289" actId="478"/>
          <ac:graphicFrameMkLst>
            <pc:docMk/>
            <pc:sldMk cId="0" sldId="1125"/>
            <ac:graphicFrameMk id="5" creationId="{416C9388-FF31-DF92-48F4-08E7C467EEAD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4:20.153" v="1909" actId="21"/>
        <pc:sldMkLst>
          <pc:docMk/>
          <pc:sldMk cId="0" sldId="1126"/>
        </pc:sldMkLst>
        <pc:spChg chg="mod">
          <ac:chgData name="Alan Soloway" userId="0fba1a10-d962-45e3-b40e-c1d035eec118" providerId="ADAL" clId="{498817B4-99BC-4892-9CFE-1A67AD069F91}" dt="2022-11-28T18:42:08.889" v="344" actId="403"/>
          <ac:spMkLst>
            <pc:docMk/>
            <pc:sldMk cId="0" sldId="1126"/>
            <ac:spMk id="4" creationId="{3EB0BCA2-FBA6-2984-C731-F3BA6B0BD9D1}"/>
          </ac:spMkLst>
        </pc:spChg>
        <pc:graphicFrameChg chg="add mod modGraphic">
          <ac:chgData name="Alan Soloway" userId="0fba1a10-d962-45e3-b40e-c1d035eec118" providerId="ADAL" clId="{498817B4-99BC-4892-9CFE-1A67AD069F91}" dt="2022-11-29T18:24:20.153" v="1909" actId="21"/>
          <ac:graphicFrameMkLst>
            <pc:docMk/>
            <pc:sldMk cId="0" sldId="1126"/>
            <ac:graphicFrameMk id="2" creationId="{90A5063D-1703-330A-C175-134841E2C25B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26.103" v="1283" actId="478"/>
          <ac:graphicFrameMkLst>
            <pc:docMk/>
            <pc:sldMk cId="0" sldId="1126"/>
            <ac:graphicFrameMk id="5" creationId="{8F44E2F3-4244-FD22-4C40-B5361AD94AC4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27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27"/>
            <ac:spMk id="4" creationId="{00000000-0000-0000-0000-000000000000}"/>
          </ac:spMkLst>
        </pc:spChg>
        <pc:graphicFrameChg chg="del modGraphic">
          <ac:chgData name="Alan Soloway" userId="0fba1a10-d962-45e3-b40e-c1d035eec118" providerId="ADAL" clId="{498817B4-99BC-4892-9CFE-1A67AD069F91}" dt="2022-11-29T15:44:29.010" v="1284" actId="478"/>
          <ac:graphicFrameMkLst>
            <pc:docMk/>
            <pc:sldMk cId="0" sldId="1127"/>
            <ac:graphicFrameMk id="2" creationId="{00000000-0000-0000-0000-000000000000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24:41.036" v="1911" actId="21"/>
          <ac:graphicFrameMkLst>
            <pc:docMk/>
            <pc:sldMk cId="0" sldId="1127"/>
            <ac:graphicFrameMk id="3" creationId="{EF19BD5C-DC3A-D314-86E9-13A10CC35D15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28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28"/>
            <ac:spMk id="4" creationId="{00000000-0000-0000-0000-000000000000}"/>
          </ac:spMkLst>
        </pc:spChg>
        <pc:graphicFrameChg chg="del modGraphic">
          <ac:chgData name="Alan Soloway" userId="0fba1a10-d962-45e3-b40e-c1d035eec118" providerId="ADAL" clId="{498817B4-99BC-4892-9CFE-1A67AD069F91}" dt="2022-11-29T15:45:35.587" v="1303" actId="478"/>
          <ac:graphicFrameMkLst>
            <pc:docMk/>
            <pc:sldMk cId="0" sldId="1128"/>
            <ac:graphicFrameMk id="2" creationId="{00000000-0000-0000-0000-000000000000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34:14.325" v="1970" actId="21"/>
          <ac:graphicFrameMkLst>
            <pc:docMk/>
            <pc:sldMk cId="0" sldId="1128"/>
            <ac:graphicFrameMk id="3" creationId="{62D02C26-785C-1D3D-793D-A65E81AD39BD}"/>
          </ac:graphicFrameMkLst>
        </pc:graphicFrameChg>
      </pc:sldChg>
      <pc:sldChg chg="del">
        <pc:chgData name="Alan Soloway" userId="0fba1a10-d962-45e3-b40e-c1d035eec118" providerId="ADAL" clId="{498817B4-99BC-4892-9CFE-1A67AD069F91}" dt="2022-11-28T20:24:27.631" v="818" actId="47"/>
        <pc:sldMkLst>
          <pc:docMk/>
          <pc:sldMk cId="0" sldId="1129"/>
        </pc:sldMkLst>
      </pc:sldChg>
      <pc:sldChg chg="addSp delSp modSp mod">
        <pc:chgData name="Alan Soloway" userId="0fba1a10-d962-45e3-b40e-c1d035eec118" providerId="ADAL" clId="{498817B4-99BC-4892-9CFE-1A67AD069F91}" dt="2022-11-29T16:32:34.723" v="1572" actId="113"/>
        <pc:sldMkLst>
          <pc:docMk/>
          <pc:sldMk cId="2712885716" sldId="1130"/>
        </pc:sldMkLst>
        <pc:spChg chg="mod">
          <ac:chgData name="Alan Soloway" userId="0fba1a10-d962-45e3-b40e-c1d035eec118" providerId="ADAL" clId="{498817B4-99BC-4892-9CFE-1A67AD069F91}" dt="2022-11-29T16:32:34.723" v="1572" actId="113"/>
          <ac:spMkLst>
            <pc:docMk/>
            <pc:sldMk cId="2712885716" sldId="1130"/>
            <ac:spMk id="2" creationId="{A4622016-CAE3-8F63-B68A-750665977F4E}"/>
          </ac:spMkLst>
        </pc:spChg>
        <pc:spChg chg="mod">
          <ac:chgData name="Alan Soloway" userId="0fba1a10-d962-45e3-b40e-c1d035eec118" providerId="ADAL" clId="{498817B4-99BC-4892-9CFE-1A67AD069F91}" dt="2022-11-28T20:49:33.445" v="917" actId="20577"/>
          <ac:spMkLst>
            <pc:docMk/>
            <pc:sldMk cId="2712885716" sldId="1130"/>
            <ac:spMk id="3" creationId="{77564346-AA69-7907-9599-0421F5BFB701}"/>
          </ac:spMkLst>
        </pc:spChg>
        <pc:graphicFrameChg chg="add del mod modGraphic">
          <ac:chgData name="Alan Soloway" userId="0fba1a10-d962-45e3-b40e-c1d035eec118" providerId="ADAL" clId="{498817B4-99BC-4892-9CFE-1A67AD069F91}" dt="2022-11-28T20:35:55.562" v="875" actId="478"/>
          <ac:graphicFrameMkLst>
            <pc:docMk/>
            <pc:sldMk cId="2712885716" sldId="1130"/>
            <ac:graphicFrameMk id="4" creationId="{16A75A4A-4E0C-5A37-200A-1CC6FF6C9230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1-29T21:13:12.115" v="2103" actId="20577"/>
        <pc:sldMkLst>
          <pc:docMk/>
          <pc:sldMk cId="3114860468" sldId="1132"/>
        </pc:sldMkLst>
        <pc:spChg chg="mod">
          <ac:chgData name="Alan Soloway" userId="0fba1a10-d962-45e3-b40e-c1d035eec118" providerId="ADAL" clId="{498817B4-99BC-4892-9CFE-1A67AD069F91}" dt="2022-11-29T16:31:52.332" v="1568" actId="113"/>
          <ac:spMkLst>
            <pc:docMk/>
            <pc:sldMk cId="3114860468" sldId="1132"/>
            <ac:spMk id="16386" creationId="{00000000-0000-0000-0000-000000000000}"/>
          </ac:spMkLst>
        </pc:spChg>
        <pc:graphicFrameChg chg="mod modGraphic">
          <ac:chgData name="Alan Soloway" userId="0fba1a10-d962-45e3-b40e-c1d035eec118" providerId="ADAL" clId="{498817B4-99BC-4892-9CFE-1A67AD069F91}" dt="2022-11-29T21:13:12.115" v="2103" actId="20577"/>
          <ac:graphicFrameMkLst>
            <pc:docMk/>
            <pc:sldMk cId="3114860468" sldId="1132"/>
            <ac:graphicFrameMk id="2" creationId="{8D5D58F9-DFEF-B3E1-CC7A-F422796534EB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1-30T14:26:07.260" v="3028" actId="20577"/>
        <pc:sldMkLst>
          <pc:docMk/>
          <pc:sldMk cId="3829580410" sldId="1133"/>
        </pc:sldMkLst>
        <pc:spChg chg="mod">
          <ac:chgData name="Alan Soloway" userId="0fba1a10-d962-45e3-b40e-c1d035eec118" providerId="ADAL" clId="{498817B4-99BC-4892-9CFE-1A67AD069F91}" dt="2022-11-29T16:32:04.275" v="1569" actId="113"/>
          <ac:spMkLst>
            <pc:docMk/>
            <pc:sldMk cId="3829580410" sldId="1133"/>
            <ac:spMk id="16386" creationId="{00000000-0000-0000-0000-000000000000}"/>
          </ac:spMkLst>
        </pc:spChg>
        <pc:graphicFrameChg chg="mod modGraphic">
          <ac:chgData name="Alan Soloway" userId="0fba1a10-d962-45e3-b40e-c1d035eec118" providerId="ADAL" clId="{498817B4-99BC-4892-9CFE-1A67AD069F91}" dt="2022-11-30T14:26:07.260" v="3028" actId="20577"/>
          <ac:graphicFrameMkLst>
            <pc:docMk/>
            <pc:sldMk cId="3829580410" sldId="1133"/>
            <ac:graphicFrameMk id="2" creationId="{8D5D58F9-DFEF-B3E1-CC7A-F422796534EB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8:26.672" v="1929" actId="21"/>
        <pc:sldMkLst>
          <pc:docMk/>
          <pc:sldMk cId="0" sldId="1134"/>
        </pc:sldMkLst>
        <pc:spChg chg="mod">
          <ac:chgData name="Alan Soloway" userId="0fba1a10-d962-45e3-b40e-c1d035eec118" providerId="ADAL" clId="{498817B4-99BC-4892-9CFE-1A67AD069F91}" dt="2022-11-28T19:56:42.336" v="645" actId="403"/>
          <ac:spMkLst>
            <pc:docMk/>
            <pc:sldMk cId="0" sldId="1134"/>
            <ac:spMk id="4" creationId="{E9FE763E-2056-D7F1-0280-21F863AAF14D}"/>
          </ac:spMkLst>
        </pc:spChg>
        <pc:graphicFrameChg chg="add modGraphic">
          <ac:chgData name="Alan Soloway" userId="0fba1a10-d962-45e3-b40e-c1d035eec118" providerId="ADAL" clId="{498817B4-99BC-4892-9CFE-1A67AD069F91}" dt="2022-11-29T18:28:26.672" v="1929" actId="21"/>
          <ac:graphicFrameMkLst>
            <pc:docMk/>
            <pc:sldMk cId="0" sldId="1134"/>
            <ac:graphicFrameMk id="2" creationId="{48B54CDC-A788-2CE1-8D4A-A96F20BB5146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51.260" v="1290" actId="478"/>
          <ac:graphicFrameMkLst>
            <pc:docMk/>
            <pc:sldMk cId="0" sldId="1134"/>
            <ac:graphicFrameMk id="3" creationId="{575A5DA5-5559-26BD-9B24-F0F197075743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8:41.758" v="1931" actId="21"/>
        <pc:sldMkLst>
          <pc:docMk/>
          <pc:sldMk cId="0" sldId="1135"/>
        </pc:sldMkLst>
        <pc:spChg chg="mod">
          <ac:chgData name="Alan Soloway" userId="0fba1a10-d962-45e3-b40e-c1d035eec118" providerId="ADAL" clId="{498817B4-99BC-4892-9CFE-1A67AD069F91}" dt="2022-11-28T20:06:29.671" v="711" actId="14100"/>
          <ac:spMkLst>
            <pc:docMk/>
            <pc:sldMk cId="0" sldId="1135"/>
            <ac:spMk id="4" creationId="{2C5D04E9-038E-548C-8006-3771BF59D46A}"/>
          </ac:spMkLst>
        </pc:spChg>
        <pc:spChg chg="mod">
          <ac:chgData name="Alan Soloway" userId="0fba1a10-d962-45e3-b40e-c1d035eec118" providerId="ADAL" clId="{498817B4-99BC-4892-9CFE-1A67AD069F91}" dt="2022-11-28T20:05:50.438" v="698" actId="20577"/>
          <ac:spMkLst>
            <pc:docMk/>
            <pc:sldMk cId="0" sldId="1135"/>
            <ac:spMk id="8194" creationId="{0B0DE28F-C4E5-5E55-7D77-8E4A4247AA1E}"/>
          </ac:spMkLst>
        </pc:spChg>
        <pc:graphicFrameChg chg="add modGraphic">
          <ac:chgData name="Alan Soloway" userId="0fba1a10-d962-45e3-b40e-c1d035eec118" providerId="ADAL" clId="{498817B4-99BC-4892-9CFE-1A67AD069F91}" dt="2022-11-29T18:28:41.758" v="1931" actId="21"/>
          <ac:graphicFrameMkLst>
            <pc:docMk/>
            <pc:sldMk cId="0" sldId="1135"/>
            <ac:graphicFrameMk id="2" creationId="{7FE6793A-50BA-A8F9-1853-A4028F6BC064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53.576" v="1291" actId="478"/>
          <ac:graphicFrameMkLst>
            <pc:docMk/>
            <pc:sldMk cId="0" sldId="1135"/>
            <ac:graphicFrameMk id="3" creationId="{CD4207E3-EBF1-54AF-A4B6-C3B88BA48D6D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1:25.575" v="1954"/>
        <pc:sldMkLst>
          <pc:docMk/>
          <pc:sldMk cId="0" sldId="1136"/>
        </pc:sldMkLst>
        <pc:spChg chg="mod">
          <ac:chgData name="Alan Soloway" userId="0fba1a10-d962-45e3-b40e-c1d035eec118" providerId="ADAL" clId="{498817B4-99BC-4892-9CFE-1A67AD069F91}" dt="2022-11-28T20:16:55.637" v="763" actId="403"/>
          <ac:spMkLst>
            <pc:docMk/>
            <pc:sldMk cId="0" sldId="1136"/>
            <ac:spMk id="4" creationId="{4E980B5C-291D-1C89-D0B6-64E811CFA5B1}"/>
          </ac:spMkLst>
        </pc:spChg>
        <pc:graphicFrameChg chg="add mod modGraphic">
          <ac:chgData name="Alan Soloway" userId="0fba1a10-d962-45e3-b40e-c1d035eec118" providerId="ADAL" clId="{498817B4-99BC-4892-9CFE-1A67AD069F91}" dt="2022-11-29T18:31:25.575" v="1954"/>
          <ac:graphicFrameMkLst>
            <pc:docMk/>
            <pc:sldMk cId="0" sldId="1136"/>
            <ac:graphicFrameMk id="2" creationId="{85153AF6-90E8-77B0-0671-DE4BC3031FEF}"/>
          </ac:graphicFrameMkLst>
        </pc:graphicFrameChg>
        <pc:graphicFrameChg chg="del">
          <ac:chgData name="Alan Soloway" userId="0fba1a10-d962-45e3-b40e-c1d035eec118" providerId="ADAL" clId="{498817B4-99BC-4892-9CFE-1A67AD069F91}" dt="2022-11-29T15:45:05.887" v="1294" actId="478"/>
          <ac:graphicFrameMkLst>
            <pc:docMk/>
            <pc:sldMk cId="0" sldId="1136"/>
            <ac:graphicFrameMk id="3" creationId="{DBD7105F-98DE-B2A9-CF8D-E1519719BD3F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1-29T16:32:39.515" v="1573" actId="113"/>
        <pc:sldMkLst>
          <pc:docMk/>
          <pc:sldMk cId="1486771013" sldId="1137"/>
        </pc:sldMkLst>
        <pc:spChg chg="mod">
          <ac:chgData name="Alan Soloway" userId="0fba1a10-d962-45e3-b40e-c1d035eec118" providerId="ADAL" clId="{498817B4-99BC-4892-9CFE-1A67AD069F91}" dt="2022-11-29T16:32:39.515" v="1573" actId="113"/>
          <ac:spMkLst>
            <pc:docMk/>
            <pc:sldMk cId="1486771013" sldId="1137"/>
            <ac:spMk id="2" creationId="{A4622016-CAE3-8F63-B68A-750665977F4E}"/>
          </ac:spMkLst>
        </pc:spChg>
        <pc:spChg chg="mod">
          <ac:chgData name="Alan Soloway" userId="0fba1a10-d962-45e3-b40e-c1d035eec118" providerId="ADAL" clId="{498817B4-99BC-4892-9CFE-1A67AD069F91}" dt="2022-11-28T21:24:15.456" v="963" actId="20577"/>
          <ac:spMkLst>
            <pc:docMk/>
            <pc:sldMk cId="1486771013" sldId="1137"/>
            <ac:spMk id="3" creationId="{77564346-AA69-7907-9599-0421F5BFB701}"/>
          </ac:spMkLst>
        </pc:sp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38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38"/>
            <ac:spMk id="4" creationId="{F5144905-404F-3F2A-E2D4-D2D6A7626595}"/>
          </ac:spMkLst>
        </pc:spChg>
        <pc:graphicFrameChg chg="add modGraphic">
          <ac:chgData name="Alan Soloway" userId="0fba1a10-d962-45e3-b40e-c1d035eec118" providerId="ADAL" clId="{498817B4-99BC-4892-9CFE-1A67AD069F91}" dt="2022-11-29T18:25:37.812" v="1913" actId="21"/>
          <ac:graphicFrameMkLst>
            <pc:docMk/>
            <pc:sldMk cId="0" sldId="1138"/>
            <ac:graphicFrameMk id="2" creationId="{703A38D3-7BE5-ED66-51B0-FA7453CB06DB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4:31.666" v="1285" actId="478"/>
          <ac:graphicFrameMkLst>
            <pc:docMk/>
            <pc:sldMk cId="0" sldId="1138"/>
            <ac:graphicFrameMk id="3" creationId="{685579C9-0948-0118-0FEA-74E1F415D5A0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39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39"/>
            <ac:spMk id="4" creationId="{02AA77BF-844C-E1C1-7EFA-4973C1D034DF}"/>
          </ac:spMkLst>
        </pc:spChg>
        <pc:graphicFrameChg chg="add modGraphic">
          <ac:chgData name="Alan Soloway" userId="0fba1a10-d962-45e3-b40e-c1d035eec118" providerId="ADAL" clId="{498817B4-99BC-4892-9CFE-1A67AD069F91}" dt="2022-11-29T18:34:00.206" v="1968" actId="21"/>
          <ac:graphicFrameMkLst>
            <pc:docMk/>
            <pc:sldMk cId="0" sldId="1139"/>
            <ac:graphicFrameMk id="2" creationId="{8C94EDFB-02BA-17B9-3679-86485042E1C6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32.389" v="1302" actId="478"/>
          <ac:graphicFrameMkLst>
            <pc:docMk/>
            <pc:sldMk cId="0" sldId="1139"/>
            <ac:graphicFrameMk id="3" creationId="{550941EF-0C25-383B-F622-D029BB8C1C31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4:44.638" v="1974" actId="21"/>
        <pc:sldMkLst>
          <pc:docMk/>
          <pc:sldMk cId="363133267" sldId="1140"/>
        </pc:sldMkLst>
        <pc:spChg chg="mod">
          <ac:chgData name="Alan Soloway" userId="0fba1a10-d962-45e3-b40e-c1d035eec118" providerId="ADAL" clId="{498817B4-99BC-4892-9CFE-1A67AD069F91}" dt="2022-11-28T18:28:49.025" v="328" actId="403"/>
          <ac:spMkLst>
            <pc:docMk/>
            <pc:sldMk cId="363133267" sldId="1140"/>
            <ac:spMk id="4" creationId="{387A64CA-A3F3-74B6-43F6-16852CDA2B48}"/>
          </ac:spMkLst>
        </pc:spChg>
        <pc:graphicFrameChg chg="add modGraphic">
          <ac:chgData name="Alan Soloway" userId="0fba1a10-d962-45e3-b40e-c1d035eec118" providerId="ADAL" clId="{498817B4-99BC-4892-9CFE-1A67AD069F91}" dt="2022-11-29T18:34:44.638" v="1974" actId="21"/>
          <ac:graphicFrameMkLst>
            <pc:docMk/>
            <pc:sldMk cId="363133267" sldId="1140"/>
            <ac:graphicFrameMk id="2" creationId="{84DE5C4A-06C9-FA0C-8D1E-38A42FFB779B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42.703" v="1305" actId="478"/>
          <ac:graphicFrameMkLst>
            <pc:docMk/>
            <pc:sldMk cId="363133267" sldId="1140"/>
            <ac:graphicFrameMk id="3" creationId="{33E36F74-8EE0-A3F7-7201-7651FB6E4DCF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2-03T04:33:35.133" v="3042"/>
        <pc:sldMkLst>
          <pc:docMk/>
          <pc:sldMk cId="0" sldId="1141"/>
        </pc:sldMkLst>
        <pc:spChg chg="mod">
          <ac:chgData name="Alan Soloway" userId="0fba1a10-d962-45e3-b40e-c1d035eec118" providerId="ADAL" clId="{498817B4-99BC-4892-9CFE-1A67AD069F91}" dt="2022-12-03T04:33:35.133" v="3042"/>
          <ac:spMkLst>
            <pc:docMk/>
            <pc:sldMk cId="0" sldId="1141"/>
            <ac:spMk id="4" creationId="{96E78928-218B-3A6C-94D1-DFE46F10E3AE}"/>
          </ac:spMkLst>
        </pc:spChg>
        <pc:graphicFrameChg chg="add modGraphic">
          <ac:chgData name="Alan Soloway" userId="0fba1a10-d962-45e3-b40e-c1d035eec118" providerId="ADAL" clId="{498817B4-99BC-4892-9CFE-1A67AD069F91}" dt="2022-11-29T18:41:05.557" v="2005" actId="20577"/>
          <ac:graphicFrameMkLst>
            <pc:docMk/>
            <pc:sldMk cId="0" sldId="1141"/>
            <ac:graphicFrameMk id="2" creationId="{128F6ADE-EA66-87BA-27AA-764612255711}"/>
          </ac:graphicFrameMkLst>
        </pc:graphicFrameChg>
        <pc:graphicFrameChg chg="del">
          <ac:chgData name="Alan Soloway" userId="0fba1a10-d962-45e3-b40e-c1d035eec118" providerId="ADAL" clId="{498817B4-99BC-4892-9CFE-1A67AD069F91}" dt="2022-11-29T15:45:12.359" v="1296" actId="478"/>
          <ac:graphicFrameMkLst>
            <pc:docMk/>
            <pc:sldMk cId="0" sldId="1141"/>
            <ac:graphicFrameMk id="3" creationId="{06813B03-CC2D-9509-D516-5C3D43234C7D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21:13:26.117" v="2105" actId="20577"/>
        <pc:sldMkLst>
          <pc:docMk/>
          <pc:sldMk cId="0" sldId="1142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42"/>
            <ac:spMk id="4" creationId="{A20B923F-E199-4178-CE42-352B860B46C7}"/>
          </ac:spMkLst>
        </pc:spChg>
        <pc:graphicFrameChg chg="add del">
          <ac:chgData name="Alan Soloway" userId="0fba1a10-d962-45e3-b40e-c1d035eec118" providerId="ADAL" clId="{498817B4-99BC-4892-9CFE-1A67AD069F91}" dt="2022-11-29T15:44:21.230" v="1282"/>
          <ac:graphicFrameMkLst>
            <pc:docMk/>
            <pc:sldMk cId="0" sldId="1142"/>
            <ac:graphicFrameMk id="2" creationId="{7A825C7E-E046-121D-0403-32F60A1814A4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4:13.155" v="1280" actId="478"/>
          <ac:graphicFrameMkLst>
            <pc:docMk/>
            <pc:sldMk cId="0" sldId="1142"/>
            <ac:graphicFrameMk id="3" creationId="{A417CFD4-5BB8-9052-919C-7844042AD079}"/>
          </ac:graphicFrameMkLst>
        </pc:graphicFrameChg>
        <pc:graphicFrameChg chg="add mod modGraphic">
          <ac:chgData name="Alan Soloway" userId="0fba1a10-d962-45e3-b40e-c1d035eec118" providerId="ADAL" clId="{498817B4-99BC-4892-9CFE-1A67AD069F91}" dt="2022-11-29T21:13:26.117" v="2105" actId="20577"/>
          <ac:graphicFrameMkLst>
            <pc:docMk/>
            <pc:sldMk cId="0" sldId="1142"/>
            <ac:graphicFrameMk id="5" creationId="{16AD20E2-C745-F276-69F2-D6A17839FF06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35:01.965" v="1976" actId="21"/>
        <pc:sldMkLst>
          <pc:docMk/>
          <pc:sldMk cId="3803426546" sldId="1143"/>
        </pc:sldMkLst>
        <pc:spChg chg="add del mod">
          <ac:chgData name="Alan Soloway" userId="0fba1a10-d962-45e3-b40e-c1d035eec118" providerId="ADAL" clId="{498817B4-99BC-4892-9CFE-1A67AD069F91}" dt="2022-11-28T18:51:40.620" v="472" actId="403"/>
          <ac:spMkLst>
            <pc:docMk/>
            <pc:sldMk cId="3803426546" sldId="1143"/>
            <ac:spMk id="4" creationId="{387A64CA-A3F3-74B6-43F6-16852CDA2B48}"/>
          </ac:spMkLst>
        </pc:spChg>
        <pc:spChg chg="add del mod">
          <ac:chgData name="Alan Soloway" userId="0fba1a10-d962-45e3-b40e-c1d035eec118" providerId="ADAL" clId="{498817B4-99BC-4892-9CFE-1A67AD069F91}" dt="2022-11-28T18:50:50.802" v="454"/>
          <ac:spMkLst>
            <pc:docMk/>
            <pc:sldMk cId="3803426546" sldId="1143"/>
            <ac:spMk id="5" creationId="{9E8AD6BA-C83F-6020-EE55-01FF9AB322FE}"/>
          </ac:spMkLst>
        </pc:spChg>
        <pc:spChg chg="mod">
          <ac:chgData name="Alan Soloway" userId="0fba1a10-d962-45e3-b40e-c1d035eec118" providerId="ADAL" clId="{498817B4-99BC-4892-9CFE-1A67AD069F91}" dt="2022-11-28T18:50:21.495" v="450" actId="20577"/>
          <ac:spMkLst>
            <pc:docMk/>
            <pc:sldMk cId="3803426546" sldId="1143"/>
            <ac:spMk id="7170" creationId="{FE5585AE-F0E2-27D1-0114-FBB37AACE2A5}"/>
          </ac:spMkLst>
        </pc:spChg>
        <pc:graphicFrameChg chg="add del mod">
          <ac:chgData name="Alan Soloway" userId="0fba1a10-d962-45e3-b40e-c1d035eec118" providerId="ADAL" clId="{498817B4-99BC-4892-9CFE-1A67AD069F91}" dt="2022-11-28T18:50:50.802" v="454"/>
          <ac:graphicFrameMkLst>
            <pc:docMk/>
            <pc:sldMk cId="3803426546" sldId="1143"/>
            <ac:graphicFrameMk id="2" creationId="{50F983AE-B672-748A-2897-F7CC3E2F6C61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35:01.965" v="1976" actId="21"/>
          <ac:graphicFrameMkLst>
            <pc:docMk/>
            <pc:sldMk cId="3803426546" sldId="1143"/>
            <ac:graphicFrameMk id="2" creationId="{DFB35103-2DF9-3F03-3932-8253BE6D0264}"/>
          </ac:graphicFrameMkLst>
        </pc:graphicFrameChg>
        <pc:graphicFrameChg chg="add del mod modGraphic">
          <ac:chgData name="Alan Soloway" userId="0fba1a10-d962-45e3-b40e-c1d035eec118" providerId="ADAL" clId="{498817B4-99BC-4892-9CFE-1A67AD069F91}" dt="2022-11-29T15:45:46.323" v="1306" actId="478"/>
          <ac:graphicFrameMkLst>
            <pc:docMk/>
            <pc:sldMk cId="3803426546" sldId="1143"/>
            <ac:graphicFrameMk id="3" creationId="{33E36F74-8EE0-A3F7-7201-7651FB6E4DCF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46:10.560" v="2049"/>
        <pc:sldMkLst>
          <pc:docMk/>
          <pc:sldMk cId="1380869109" sldId="1144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1380869109" sldId="1144"/>
            <ac:spMk id="4" creationId="{387A64CA-A3F3-74B6-43F6-16852CDA2B48}"/>
          </ac:spMkLst>
        </pc:spChg>
        <pc:spChg chg="mod">
          <ac:chgData name="Alan Soloway" userId="0fba1a10-d962-45e3-b40e-c1d035eec118" providerId="ADAL" clId="{498817B4-99BC-4892-9CFE-1A67AD069F91}" dt="2022-11-28T19:04:12.915" v="558" actId="20577"/>
          <ac:spMkLst>
            <pc:docMk/>
            <pc:sldMk cId="1380869109" sldId="1144"/>
            <ac:spMk id="7170" creationId="{FE5585AE-F0E2-27D1-0114-FBB37AACE2A5}"/>
          </ac:spMkLst>
        </pc:spChg>
        <pc:graphicFrameChg chg="add modGraphic">
          <ac:chgData name="Alan Soloway" userId="0fba1a10-d962-45e3-b40e-c1d035eec118" providerId="ADAL" clId="{498817B4-99BC-4892-9CFE-1A67AD069F91}" dt="2022-11-29T18:35:18.115" v="1978" actId="21"/>
          <ac:graphicFrameMkLst>
            <pc:docMk/>
            <pc:sldMk cId="1380869109" sldId="1144"/>
            <ac:graphicFrameMk id="2" creationId="{A73E3009-96A1-34F5-6D31-0CB53BBFD61D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5:49.516" v="1307" actId="478"/>
          <ac:graphicFrameMkLst>
            <pc:docMk/>
            <pc:sldMk cId="1380869109" sldId="1144"/>
            <ac:graphicFrameMk id="3" creationId="{33E36F74-8EE0-A3F7-7201-7651FB6E4DCF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35:39.875" v="1980" actId="21"/>
        <pc:sldMkLst>
          <pc:docMk/>
          <pc:sldMk cId="2915568671" sldId="1145"/>
        </pc:sldMkLst>
        <pc:spChg chg="mod">
          <ac:chgData name="Alan Soloway" userId="0fba1a10-d962-45e3-b40e-c1d035eec118" providerId="ADAL" clId="{498817B4-99BC-4892-9CFE-1A67AD069F91}" dt="2022-11-28T19:58:17.573" v="663" actId="14100"/>
          <ac:spMkLst>
            <pc:docMk/>
            <pc:sldMk cId="2915568671" sldId="1145"/>
            <ac:spMk id="4" creationId="{387A64CA-A3F3-74B6-43F6-16852CDA2B48}"/>
          </ac:spMkLst>
        </pc:spChg>
        <pc:spChg chg="mod">
          <ac:chgData name="Alan Soloway" userId="0fba1a10-d962-45e3-b40e-c1d035eec118" providerId="ADAL" clId="{498817B4-99BC-4892-9CFE-1A67AD069F91}" dt="2022-11-28T19:57:31.435" v="653" actId="20577"/>
          <ac:spMkLst>
            <pc:docMk/>
            <pc:sldMk cId="2915568671" sldId="1145"/>
            <ac:spMk id="7170" creationId="{FE5585AE-F0E2-27D1-0114-FBB37AACE2A5}"/>
          </ac:spMkLst>
        </pc:spChg>
        <pc:graphicFrameChg chg="add modGraphic">
          <ac:chgData name="Alan Soloway" userId="0fba1a10-d962-45e3-b40e-c1d035eec118" providerId="ADAL" clId="{498817B4-99BC-4892-9CFE-1A67AD069F91}" dt="2022-11-29T18:35:39.875" v="1980" actId="21"/>
          <ac:graphicFrameMkLst>
            <pc:docMk/>
            <pc:sldMk cId="2915568671" sldId="1145"/>
            <ac:graphicFrameMk id="2" creationId="{3307C011-745A-439D-B871-1BD90C0D323A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5:54.515" v="1308" actId="478"/>
          <ac:graphicFrameMkLst>
            <pc:docMk/>
            <pc:sldMk cId="2915568671" sldId="1145"/>
            <ac:graphicFrameMk id="3" creationId="{33E36F74-8EE0-A3F7-7201-7651FB6E4DCF}"/>
          </ac:graphicFrameMkLst>
        </pc:graphicFrameChg>
      </pc:sldChg>
      <pc:sldChg chg="addSp delSp modSp add del mod">
        <pc:chgData name="Alan Soloway" userId="0fba1a10-d962-45e3-b40e-c1d035eec118" providerId="ADAL" clId="{498817B4-99BC-4892-9CFE-1A67AD069F91}" dt="2022-11-29T18:35:56.785" v="1982" actId="21"/>
        <pc:sldMkLst>
          <pc:docMk/>
          <pc:sldMk cId="3183051460" sldId="1146"/>
        </pc:sldMkLst>
        <pc:spChg chg="mod">
          <ac:chgData name="Alan Soloway" userId="0fba1a10-d962-45e3-b40e-c1d035eec118" providerId="ADAL" clId="{498817B4-99BC-4892-9CFE-1A67AD069F91}" dt="2022-11-28T20:16:08.945" v="756" actId="20577"/>
          <ac:spMkLst>
            <pc:docMk/>
            <pc:sldMk cId="3183051460" sldId="1146"/>
            <ac:spMk id="10242" creationId="{F89C5EBF-4096-B378-D8B1-B3DF89528A6E}"/>
          </ac:spMkLst>
        </pc:spChg>
        <pc:graphicFrameChg chg="add modGraphic">
          <ac:chgData name="Alan Soloway" userId="0fba1a10-d962-45e3-b40e-c1d035eec118" providerId="ADAL" clId="{498817B4-99BC-4892-9CFE-1A67AD069F91}" dt="2022-11-29T18:35:56.785" v="1982" actId="21"/>
          <ac:graphicFrameMkLst>
            <pc:docMk/>
            <pc:sldMk cId="3183051460" sldId="1146"/>
            <ac:graphicFrameMk id="2" creationId="{D4ABE3EA-0F3D-C92C-A5B3-50988DF2D9D8}"/>
          </ac:graphicFrameMkLst>
        </pc:graphicFrameChg>
        <pc:graphicFrameChg chg="del">
          <ac:chgData name="Alan Soloway" userId="0fba1a10-d962-45e3-b40e-c1d035eec118" providerId="ADAL" clId="{498817B4-99BC-4892-9CFE-1A67AD069F91}" dt="2022-11-29T15:45:56.824" v="1309" actId="478"/>
          <ac:graphicFrameMkLst>
            <pc:docMk/>
            <pc:sldMk cId="3183051460" sldId="1146"/>
            <ac:graphicFrameMk id="3" creationId="{46B5C55B-B06D-67A7-E616-4E3DFEE9720E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46:10.560" v="2049"/>
        <pc:sldMkLst>
          <pc:docMk/>
          <pc:sldMk cId="2976198417" sldId="1147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2976198417" sldId="1147"/>
            <ac:spMk id="2" creationId="{5AFDCEB2-11BC-184D-58A9-E333625586BE}"/>
          </ac:spMkLst>
        </pc:spChg>
        <pc:graphicFrameChg chg="del modGraphic">
          <ac:chgData name="Alan Soloway" userId="0fba1a10-d962-45e3-b40e-c1d035eec118" providerId="ADAL" clId="{498817B4-99BC-4892-9CFE-1A67AD069F91}" dt="2022-11-29T15:46:00.297" v="1310" actId="478"/>
          <ac:graphicFrameMkLst>
            <pc:docMk/>
            <pc:sldMk cId="2976198417" sldId="1147"/>
            <ac:graphicFrameMk id="3" creationId="{642B1F87-E4DC-65C0-690B-5C102B8EEFEF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36:17.140" v="1983" actId="21"/>
          <ac:graphicFrameMkLst>
            <pc:docMk/>
            <pc:sldMk cId="2976198417" sldId="1147"/>
            <ac:graphicFrameMk id="4" creationId="{6610AC5D-62C6-9B39-D595-64977CA48639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46:10.560" v="2049"/>
        <pc:sldMkLst>
          <pc:docMk/>
          <pc:sldMk cId="0" sldId="1148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48"/>
            <ac:spMk id="4" creationId="{01FB2396-30FE-947D-3924-FDFB30A0DA54}"/>
          </ac:spMkLst>
        </pc:spChg>
        <pc:graphicFrameChg chg="add modGraphic">
          <ac:chgData name="Alan Soloway" userId="0fba1a10-d962-45e3-b40e-c1d035eec118" providerId="ADAL" clId="{498817B4-99BC-4892-9CFE-1A67AD069F91}" dt="2022-11-29T18:26:00.725" v="1921" actId="21"/>
          <ac:graphicFrameMkLst>
            <pc:docMk/>
            <pc:sldMk cId="0" sldId="1148"/>
            <ac:graphicFrameMk id="2" creationId="{D25B8854-AFAC-71AC-0101-8809415BC848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4:34.828" v="1286" actId="478"/>
          <ac:graphicFrameMkLst>
            <pc:docMk/>
            <pc:sldMk cId="0" sldId="1148"/>
            <ac:graphicFrameMk id="5" creationId="{963561C5-AF9F-F20D-61D9-C88298859C07}"/>
          </ac:graphicFrameMkLst>
        </pc:graphicFrameChg>
      </pc:sldChg>
      <pc:sldChg chg="modSp add del mod">
        <pc:chgData name="Alan Soloway" userId="0fba1a10-d962-45e3-b40e-c1d035eec118" providerId="ADAL" clId="{498817B4-99BC-4892-9CFE-1A67AD069F91}" dt="2022-11-29T15:57:47.292" v="1347" actId="47"/>
        <pc:sldMkLst>
          <pc:docMk/>
          <pc:sldMk cId="311584391" sldId="1149"/>
        </pc:sldMkLst>
        <pc:spChg chg="mod">
          <ac:chgData name="Alan Soloway" userId="0fba1a10-d962-45e3-b40e-c1d035eec118" providerId="ADAL" clId="{498817B4-99BC-4892-9CFE-1A67AD069F91}" dt="2022-11-29T15:42:50.572" v="1263" actId="20577"/>
          <ac:spMkLst>
            <pc:docMk/>
            <pc:sldMk cId="311584391" sldId="1149"/>
            <ac:spMk id="16386" creationId="{00000000-0000-0000-0000-000000000000}"/>
          </ac:spMkLst>
        </pc:spChg>
        <pc:graphicFrameChg chg="modGraphic">
          <ac:chgData name="Alan Soloway" userId="0fba1a10-d962-45e3-b40e-c1d035eec118" providerId="ADAL" clId="{498817B4-99BC-4892-9CFE-1A67AD069F91}" dt="2022-11-29T15:56:38.791" v="1328" actId="21"/>
          <ac:graphicFrameMkLst>
            <pc:docMk/>
            <pc:sldMk cId="311584391" sldId="1149"/>
            <ac:graphicFrameMk id="2" creationId="{8D5D58F9-DFEF-B3E1-CC7A-F422796534EB}"/>
          </ac:graphicFrameMkLst>
        </pc:graphicFrameChg>
      </pc:sldChg>
      <pc:sldChg chg="modSp add mod">
        <pc:chgData name="Alan Soloway" userId="0fba1a10-d962-45e3-b40e-c1d035eec118" providerId="ADAL" clId="{498817B4-99BC-4892-9CFE-1A67AD069F91}" dt="2022-11-29T18:44:28.847" v="2042" actId="20577"/>
        <pc:sldMkLst>
          <pc:docMk/>
          <pc:sldMk cId="1934624053" sldId="1149"/>
        </pc:sldMkLst>
        <pc:spChg chg="mod">
          <ac:chgData name="Alan Soloway" userId="0fba1a10-d962-45e3-b40e-c1d035eec118" providerId="ADAL" clId="{498817B4-99BC-4892-9CFE-1A67AD069F91}" dt="2022-11-29T18:44:28.847" v="2042" actId="20577"/>
          <ac:spMkLst>
            <pc:docMk/>
            <pc:sldMk cId="1934624053" sldId="1149"/>
            <ac:spMk id="4" creationId="{96E78928-218B-3A6C-94D1-DFE46F10E3AE}"/>
          </ac:spMkLst>
        </pc:spChg>
        <pc:spChg chg="mod">
          <ac:chgData name="Alan Soloway" userId="0fba1a10-d962-45e3-b40e-c1d035eec118" providerId="ADAL" clId="{498817B4-99BC-4892-9CFE-1A67AD069F91}" dt="2022-11-29T18:30:48.292" v="1951" actId="20577"/>
          <ac:spMkLst>
            <pc:docMk/>
            <pc:sldMk cId="1934624053" sldId="1149"/>
            <ac:spMk id="7170" creationId="{CD594566-9CCC-BAD6-F3DF-4667D897F052}"/>
          </ac:spMkLst>
        </pc:spChg>
        <pc:graphicFrameChg chg="modGraphic">
          <ac:chgData name="Alan Soloway" userId="0fba1a10-d962-45e3-b40e-c1d035eec118" providerId="ADAL" clId="{498817B4-99BC-4892-9CFE-1A67AD069F91}" dt="2022-11-29T18:37:56.639" v="2001" actId="20577"/>
          <ac:graphicFrameMkLst>
            <pc:docMk/>
            <pc:sldMk cId="1934624053" sldId="1149"/>
            <ac:graphicFrameMk id="2" creationId="{128F6ADE-EA66-87BA-27AA-764612255711}"/>
          </ac:graphicFrameMkLst>
        </pc:graphicFrameChg>
      </pc:sldChg>
      <pc:sldChg chg="modSp add mod">
        <pc:chgData name="Alan Soloway" userId="0fba1a10-d962-45e3-b40e-c1d035eec118" providerId="ADAL" clId="{498817B4-99BC-4892-9CFE-1A67AD069F91}" dt="2022-11-29T22:27:00.397" v="2948" actId="6549"/>
        <pc:sldMkLst>
          <pc:docMk/>
          <pc:sldMk cId="2811349686" sldId="1150"/>
        </pc:sldMkLst>
        <pc:spChg chg="mod">
          <ac:chgData name="Alan Soloway" userId="0fba1a10-d962-45e3-b40e-c1d035eec118" providerId="ADAL" clId="{498817B4-99BC-4892-9CFE-1A67AD069F91}" dt="2022-11-29T22:27:00.397" v="2948" actId="6549"/>
          <ac:spMkLst>
            <pc:docMk/>
            <pc:sldMk cId="2811349686" sldId="1150"/>
            <ac:spMk id="2" creationId="{5AFDCEB2-11BC-184D-58A9-E333625586BE}"/>
          </ac:spMkLst>
        </pc:spChg>
        <pc:spChg chg="mod">
          <ac:chgData name="Alan Soloway" userId="0fba1a10-d962-45e3-b40e-c1d035eec118" providerId="ADAL" clId="{498817B4-99BC-4892-9CFE-1A67AD069F91}" dt="2022-11-29T21:32:27.949" v="2157" actId="20577"/>
          <ac:spMkLst>
            <pc:docMk/>
            <pc:sldMk cId="2811349686" sldId="1150"/>
            <ac:spMk id="8194" creationId="{4B5EAFD8-B6A7-3279-D925-5FA3DBF2C14E}"/>
          </ac:spMkLst>
        </pc:spChg>
        <pc:graphicFrameChg chg="mod">
          <ac:chgData name="Alan Soloway" userId="0fba1a10-d962-45e3-b40e-c1d035eec118" providerId="ADAL" clId="{498817B4-99BC-4892-9CFE-1A67AD069F91}" dt="2022-11-29T21:32:56.197" v="2160"/>
          <ac:graphicFrameMkLst>
            <pc:docMk/>
            <pc:sldMk cId="2811349686" sldId="1150"/>
            <ac:graphicFrameMk id="4" creationId="{6610AC5D-62C6-9B39-D595-64977CA48639}"/>
          </ac:graphicFrameMkLst>
        </pc:graphicFrameChg>
      </pc:sldChg>
      <pc:sldChg chg="modSp add del mod">
        <pc:chgData name="Alan Soloway" userId="0fba1a10-d962-45e3-b40e-c1d035eec118" providerId="ADAL" clId="{498817B4-99BC-4892-9CFE-1A67AD069F91}" dt="2022-11-29T16:01:12.618" v="1370" actId="47"/>
        <pc:sldMkLst>
          <pc:docMk/>
          <pc:sldMk cId="3682511898" sldId="1150"/>
        </pc:sldMkLst>
        <pc:spChg chg="mod">
          <ac:chgData name="Alan Soloway" userId="0fba1a10-d962-45e3-b40e-c1d035eec118" providerId="ADAL" clId="{498817B4-99BC-4892-9CFE-1A67AD069F91}" dt="2022-11-29T15:40:49.372" v="1214" actId="20577"/>
          <ac:spMkLst>
            <pc:docMk/>
            <pc:sldMk cId="3682511898" sldId="1150"/>
            <ac:spMk id="16386" creationId="{00000000-0000-0000-0000-000000000000}"/>
          </ac:spMkLst>
        </pc:spChg>
        <pc:graphicFrameChg chg="modGraphic">
          <ac:chgData name="Alan Soloway" userId="0fba1a10-d962-45e3-b40e-c1d035eec118" providerId="ADAL" clId="{498817B4-99BC-4892-9CFE-1A67AD069F91}" dt="2022-11-29T15:42:20.002" v="1229" actId="20577"/>
          <ac:graphicFrameMkLst>
            <pc:docMk/>
            <pc:sldMk cId="3682511898" sldId="1150"/>
            <ac:graphicFrameMk id="2" creationId="{8D5D58F9-DFEF-B3E1-CC7A-F422796534EB}"/>
          </ac:graphicFrameMkLst>
        </pc:graphicFrameChg>
      </pc:sldChg>
      <pc:sldChg chg="modSp add mod">
        <pc:chgData name="Alan Soloway" userId="0fba1a10-d962-45e3-b40e-c1d035eec118" providerId="ADAL" clId="{498817B4-99BC-4892-9CFE-1A67AD069F91}" dt="2022-11-29T22:27:42.852" v="2950"/>
        <pc:sldMkLst>
          <pc:docMk/>
          <pc:sldMk cId="1426030642" sldId="1151"/>
        </pc:sldMkLst>
        <pc:spChg chg="mod">
          <ac:chgData name="Alan Soloway" userId="0fba1a10-d962-45e3-b40e-c1d035eec118" providerId="ADAL" clId="{498817B4-99BC-4892-9CFE-1A67AD069F91}" dt="2022-11-29T22:27:03.828" v="2949" actId="6549"/>
          <ac:spMkLst>
            <pc:docMk/>
            <pc:sldMk cId="1426030642" sldId="1151"/>
            <ac:spMk id="2" creationId="{5AFDCEB2-11BC-184D-58A9-E333625586BE}"/>
          </ac:spMkLst>
        </pc:spChg>
        <pc:spChg chg="mod">
          <ac:chgData name="Alan Soloway" userId="0fba1a10-d962-45e3-b40e-c1d035eec118" providerId="ADAL" clId="{498817B4-99BC-4892-9CFE-1A67AD069F91}" dt="2022-11-29T22:26:40.252" v="2947" actId="20577"/>
          <ac:spMkLst>
            <pc:docMk/>
            <pc:sldMk cId="1426030642" sldId="1151"/>
            <ac:spMk id="8194" creationId="{4B5EAFD8-B6A7-3279-D925-5FA3DBF2C14E}"/>
          </ac:spMkLst>
        </pc:spChg>
        <pc:graphicFrameChg chg="mod">
          <ac:chgData name="Alan Soloway" userId="0fba1a10-d962-45e3-b40e-c1d035eec118" providerId="ADAL" clId="{498817B4-99BC-4892-9CFE-1A67AD069F91}" dt="2022-11-29T22:27:42.852" v="2950"/>
          <ac:graphicFrameMkLst>
            <pc:docMk/>
            <pc:sldMk cId="1426030642" sldId="1151"/>
            <ac:graphicFrameMk id="4" creationId="{6610AC5D-62C6-9B39-D595-64977CA48639}"/>
          </ac:graphicFrameMkLst>
        </pc:graphicFrameChg>
      </pc:sldChg>
      <pc:sldChg chg="add del">
        <pc:chgData name="Alan Soloway" userId="0fba1a10-d962-45e3-b40e-c1d035eec118" providerId="ADAL" clId="{498817B4-99BC-4892-9CFE-1A67AD069F91}" dt="2022-11-29T22:23:10.637" v="2806" actId="47"/>
        <pc:sldMkLst>
          <pc:docMk/>
          <pc:sldMk cId="1809149354" sldId="1151"/>
        </pc:sldMkLst>
      </pc:sldChg>
      <pc:sldChg chg="modSp add del">
        <pc:chgData name="Alan Soloway" userId="0fba1a10-d962-45e3-b40e-c1d035eec118" providerId="ADAL" clId="{498817B4-99BC-4892-9CFE-1A67AD069F91}" dt="2022-11-29T16:01:15.852" v="1371" actId="47"/>
        <pc:sldMkLst>
          <pc:docMk/>
          <pc:sldMk cId="3772142913" sldId="1151"/>
        </pc:sldMkLst>
        <pc:graphicFrameChg chg="mod">
          <ac:chgData name="Alan Soloway" userId="0fba1a10-d962-45e3-b40e-c1d035eec118" providerId="ADAL" clId="{498817B4-99BC-4892-9CFE-1A67AD069F91}" dt="2022-11-29T16:00:02.223" v="1358"/>
          <ac:graphicFrameMkLst>
            <pc:docMk/>
            <pc:sldMk cId="3772142913" sldId="1151"/>
            <ac:graphicFrameMk id="2" creationId="{8D5D58F9-DFEF-B3E1-CC7A-F422796534EB}"/>
          </ac:graphicFrameMkLst>
        </pc:graphicFrameChg>
      </pc:sldChg>
      <pc:sldChg chg="add del">
        <pc:chgData name="Alan Soloway" userId="0fba1a10-d962-45e3-b40e-c1d035eec118" providerId="ADAL" clId="{498817B4-99BC-4892-9CFE-1A67AD069F91}" dt="2022-11-29T22:24:42.349" v="2930" actId="47"/>
        <pc:sldMkLst>
          <pc:docMk/>
          <pc:sldMk cId="27653743" sldId="1152"/>
        </pc:sldMkLst>
      </pc:sldChg>
      <pc:sldMasterChg chg="modSp mod modSldLayout">
        <pc:chgData name="Alan Soloway" userId="0fba1a10-d962-45e3-b40e-c1d035eec118" providerId="ADAL" clId="{498817B4-99BC-4892-9CFE-1A67AD069F91}" dt="2022-12-06T14:34:42.962" v="3083" actId="20577"/>
        <pc:sldMasterMkLst>
          <pc:docMk/>
          <pc:sldMasterMk cId="0" sldId="2147483729"/>
        </pc:sldMasterMkLst>
        <pc:spChg chg="mod">
          <ac:chgData name="Alan Soloway" userId="0fba1a10-d962-45e3-b40e-c1d035eec118" providerId="ADAL" clId="{498817B4-99BC-4892-9CFE-1A67AD069F91}" dt="2022-11-28T17:37:43.366" v="20" actId="20577"/>
          <ac:spMkLst>
            <pc:docMk/>
            <pc:sldMasterMk cId="0" sldId="2147483729"/>
            <ac:spMk id="14" creationId="{030DF169-4F9A-4D13-8638-5028A4E3BEAA}"/>
          </ac:spMkLst>
        </pc:spChg>
        <pc:sldLayoutChg chg="modSp mod">
          <pc:chgData name="Alan Soloway" userId="0fba1a10-d962-45e3-b40e-c1d035eec118" providerId="ADAL" clId="{498817B4-99BC-4892-9CFE-1A67AD069F91}" dt="2022-12-06T14:34:42.962" v="3083" actId="20577"/>
          <pc:sldLayoutMkLst>
            <pc:docMk/>
            <pc:sldMasterMk cId="0" sldId="2147483729"/>
            <pc:sldLayoutMk cId="684747627" sldId="2147483988"/>
          </pc:sldLayoutMkLst>
          <pc:spChg chg="mod">
            <ac:chgData name="Alan Soloway" userId="0fba1a10-d962-45e3-b40e-c1d035eec118" providerId="ADAL" clId="{498817B4-99BC-4892-9CFE-1A67AD069F91}" dt="2022-11-28T17:37:29.441" v="12" actId="20577"/>
            <ac:spMkLst>
              <pc:docMk/>
              <pc:sldMasterMk cId="0" sldId="2147483729"/>
              <pc:sldLayoutMk cId="684747627" sldId="2147483988"/>
              <ac:spMk id="4" creationId="{AB6CF3B8-1087-4EA1-B913-F019DD3E242C}"/>
            </ac:spMkLst>
          </pc:spChg>
          <pc:spChg chg="mod">
            <ac:chgData name="Alan Soloway" userId="0fba1a10-d962-45e3-b40e-c1d035eec118" providerId="ADAL" clId="{498817B4-99BC-4892-9CFE-1A67AD069F91}" dt="2022-12-06T14:34:42.962" v="3083" actId="20577"/>
            <ac:spMkLst>
              <pc:docMk/>
              <pc:sldMasterMk cId="0" sldId="2147483729"/>
              <pc:sldLayoutMk cId="684747627" sldId="2147483988"/>
              <ac:spMk id="5" creationId="{95FCF8CD-2C30-4430-B3A5-F165BE96BF3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6/5/2023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6/5/2023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6EDEFB49-2F44-4B30-BD9D-C65FD7A0B0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19875" cy="3724275"/>
          </a:xfrm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7602CD4-D7CD-4AB6-827F-92CEFA24A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4C162D3-1214-4DCA-83D1-A8F4518327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E5877F-12BD-42A2-B5FC-37519FA0EB6A}" type="slidenum">
              <a:rPr lang="en-GB" altLang="en-US" sz="1200" smtClean="0">
                <a:latin typeface="Times New Roman" panose="02020603050405020304" pitchFamily="18" charset="0"/>
              </a:rPr>
              <a:pPr/>
              <a:t>4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37EC-5E00-4359-9CC1-203FA3531DDA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9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91909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31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184914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Meeting #100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12 - 16 June 2023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61818" y="177801"/>
            <a:ext cx="195156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SP-230683</a:t>
            </a:r>
            <a:endParaRPr lang="en-GB" altLang="en-US" sz="1200" dirty="0">
              <a:highlight>
                <a:srgbClr val="FFFF00"/>
              </a:highligh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433638"/>
            <a:ext cx="10970684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9562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SA#100, 12-16 June 2023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  <p:sldLayoutId id="214748398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94E_Electronic_2021_12/Docs/SP-211510.zip" TargetMode="External"/><Relationship Id="rId13" Type="http://schemas.openxmlformats.org/officeDocument/2006/relationships/hyperlink" Target="https://www.3gpp.org/ftp/tsg_sa/TSG_SA/TSGS_95E_Electronic_2022_03/Docs/SP-220095.zip" TargetMode="External"/><Relationship Id="rId3" Type="http://schemas.openxmlformats.org/officeDocument/2006/relationships/hyperlink" Target="https://www.3gpp.org/ftp/tsg_sa/TSG_SA/TSGS_94E_Electronic_2021_12/Docs/SP-211516.zip" TargetMode="External"/><Relationship Id="rId7" Type="http://schemas.openxmlformats.org/officeDocument/2006/relationships/hyperlink" Target="https://www.3gpp.org/ftp/tsg_sa/TSG_SA/TSGS_95E_Electronic_2022_03/Docs/SP-220097.zip" TargetMode="External"/><Relationship Id="rId12" Type="http://schemas.openxmlformats.org/officeDocument/2006/relationships/hyperlink" Target="https://www.3gpp.org/ftp/tsg_sa/TSG_SA/TSGS_94E_Electronic_2021_12/Docs/SP-211513.zip" TargetMode="External"/><Relationship Id="rId2" Type="http://schemas.openxmlformats.org/officeDocument/2006/relationships/hyperlink" Target="https://www.3gpp.org/ftp/tsg_sa/TSG_SA/TSGS_94E_Electronic_2021_12/Docs/SP-211514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TSG_SA/TSGS_95E_Electronic_2022_03/Docs/SP-220093.zip" TargetMode="External"/><Relationship Id="rId11" Type="http://schemas.openxmlformats.org/officeDocument/2006/relationships/hyperlink" Target="https://www.3gpp.org/ftp/tsg_sa/TSG_SA/TSGS_96_Budapest_2022_06/Docs/SP-220466.zip" TargetMode="External"/><Relationship Id="rId5" Type="http://schemas.openxmlformats.org/officeDocument/2006/relationships/hyperlink" Target="https://www.3gpp.org/ftp/tsg_sa/TSG_SA/TSGS_95E_Electronic_2022_03/Docs/SP-220094.zip" TargetMode="External"/><Relationship Id="rId10" Type="http://schemas.openxmlformats.org/officeDocument/2006/relationships/hyperlink" Target="https://www.3gpp.org/ftp/tsg_sa/TSG_SA/TSGS_96_Budapest_2022_06/Docs/SP-220467.zip" TargetMode="External"/><Relationship Id="rId4" Type="http://schemas.openxmlformats.org/officeDocument/2006/relationships/hyperlink" Target="https://www.3gpp.org/ftp/tsg_sa/TSG_SA/TSGS_94E_Electronic_2021_12/Docs/SP-211509.zip" TargetMode="External"/><Relationship Id="rId9" Type="http://schemas.openxmlformats.org/officeDocument/2006/relationships/hyperlink" Target="https://www.3gpp.org/ftp/tsg_sa/TSG_SA/TSGS_96_Budapest_2022_06/Docs/SP-220465.zip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94E_Electronic_2021_12/Docs/SP-211518.zip" TargetMode="External"/><Relationship Id="rId13" Type="http://schemas.openxmlformats.org/officeDocument/2006/relationships/hyperlink" Target="https://www.3gpp.org/ftp/TSG_SA/TSG_SA/TSGS_97E_Electronic_2022-09/Docs/SP-220990.zip" TargetMode="External"/><Relationship Id="rId18" Type="http://schemas.openxmlformats.org/officeDocument/2006/relationships/hyperlink" Target="https://www.3gpp.org/ftp/tsg_sa/TSG_SA/TSGS_98E_Electronic_2022-12/Docs/SP-221234.zip" TargetMode="External"/><Relationship Id="rId3" Type="http://schemas.openxmlformats.org/officeDocument/2006/relationships/hyperlink" Target="https://www.3gpp.org/ftp/tsg_sa/TSG_SA/TSGS_94E_Electronic_2021_12/Docs/SP-211517.zip" TargetMode="External"/><Relationship Id="rId7" Type="http://schemas.openxmlformats.org/officeDocument/2006/relationships/hyperlink" Target="https://www.3gpp.org/ftp/tsg_sa/TSG_SA/TSGS_93E_Electronic_2021_09/Docs/SP-210957.zip" TargetMode="External"/><Relationship Id="rId12" Type="http://schemas.openxmlformats.org/officeDocument/2006/relationships/hyperlink" Target="https://www.3gpp.org/ftp/TSG_SA/TSG_SA/TSGS_97E_Electronic_2022-09/Docs/SP-220917.zip" TargetMode="External"/><Relationship Id="rId17" Type="http://schemas.openxmlformats.org/officeDocument/2006/relationships/hyperlink" Target="https://www.3gpp.org/ftp/TSG_SA/TSG_SA/TSGS_97E_Electronic_2022-09/Docs/SP-220913.zip" TargetMode="External"/><Relationship Id="rId2" Type="http://schemas.openxmlformats.org/officeDocument/2006/relationships/hyperlink" Target="https://www.3gpp.org/ftp/tsg_sa/TSG_SA/TSGS_93E_Electronic_2021_09/Docs/SP-210958.zip" TargetMode="External"/><Relationship Id="rId16" Type="http://schemas.openxmlformats.org/officeDocument/2006/relationships/hyperlink" Target="https://www.3gpp.org/ftp/TSG_SA/TSG_SA/TSGS_97E_Electronic_2022-09/Docs/SP-220916.zip" TargetMode="External"/><Relationship Id="rId20" Type="http://schemas.openxmlformats.org/officeDocument/2006/relationships/hyperlink" Target="javascript:openTdoc('https://portal.3gpp.org/ngppapp/CreateTdoc.aspx?mode=view&amp;contributionUid=SP-221236%27,%27SP-221236%27)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TSG_SA/TSGS_95E_Electronic_2022_03/Docs/SP-220098.zip" TargetMode="External"/><Relationship Id="rId11" Type="http://schemas.openxmlformats.org/officeDocument/2006/relationships/hyperlink" Target="https://www.3gpp.org/ftp/tsg_sa/TSG_SA/TSGS_96_Budapest_2022_06/Docs/SP-220470.zip" TargetMode="External"/><Relationship Id="rId5" Type="http://schemas.openxmlformats.org/officeDocument/2006/relationships/hyperlink" Target="https://www.3gpp.org/ftp/tsg_sa/TSG_SA/TSGS_94E_Electronic_2021_12/Docs/SP-211519.zip" TargetMode="External"/><Relationship Id="rId15" Type="http://schemas.openxmlformats.org/officeDocument/2006/relationships/hyperlink" Target="https://www.3gpp.org/ftp/TSG_SA/TSG_SA/TSGS_97E_Electronic_2022-09/Docs/SP-220914.zip" TargetMode="External"/><Relationship Id="rId10" Type="http://schemas.openxmlformats.org/officeDocument/2006/relationships/hyperlink" Target="https://www.3gpp.org/ftp/tsg_sa/TSG_SA/TSGS_96_Budapest_2022_06/Docs/SP-220469.zip" TargetMode="External"/><Relationship Id="rId19" Type="http://schemas.openxmlformats.org/officeDocument/2006/relationships/hyperlink" Target="javascript:openTdoc('https://portal.3gpp.org/ngppapp/CreateTdoc.aspx?mode=view&amp;contributionUid=SP-221235%27,%27SP-221235%27)" TargetMode="External"/><Relationship Id="rId4" Type="http://schemas.openxmlformats.org/officeDocument/2006/relationships/hyperlink" Target="https://www.3gpp.org/ftp/tsg_sa/TSG_SA/TSGS_93E_Electronic_2021_09/Docs/SP-210959.zip" TargetMode="External"/><Relationship Id="rId9" Type="http://schemas.openxmlformats.org/officeDocument/2006/relationships/hyperlink" Target="https://www.3gpp.org/ftp/tsg_sa/TSG_SA/TSGS_95E_Electronic_2022_03/Docs/SP-220330.zip" TargetMode="External"/><Relationship Id="rId14" Type="http://schemas.openxmlformats.org/officeDocument/2006/relationships/hyperlink" Target="https://www.3gpp.org/ftp/TSG_SA/TSG_SA/TSGS_97E_Electronic_2022-09/Docs/SP-220915.zip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93E_Electronic_2021_09/Docs/SP-210957.zip" TargetMode="Externa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97E_Electronic_2022-09/Docs/SP-220990.zip" TargetMode="Externa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37561" y="1671639"/>
            <a:ext cx="1035039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GB" sz="6000" dirty="0"/>
              <a:t> </a:t>
            </a:r>
            <a:r>
              <a:rPr lang="nb-NO" sz="5300" b="1" dirty="0"/>
              <a:t>SA WG6 status report to TSG SA#100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dirty="0">
                <a:latin typeface="Arial" panose="020B0604020202020204" pitchFamily="34" charset="0"/>
              </a:rPr>
              <a:t>Alan Soloway</a:t>
            </a:r>
          </a:p>
          <a:p>
            <a:pPr>
              <a:lnSpc>
                <a:spcPct val="80000"/>
              </a:lnSpc>
            </a:pPr>
            <a:endParaRPr lang="en-US" altLang="en-US" sz="12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SA6 Chair (Qualcomm Technologies Inc)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2263" y="3197225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4.6)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Overview: SA6 Release 18 Studies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22106"/>
              </p:ext>
            </p:extLst>
          </p:nvPr>
        </p:nvGraphicFramePr>
        <p:xfrm>
          <a:off x="601849" y="1419483"/>
          <a:ext cx="10988301" cy="419544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48307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6022182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157287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992981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678657">
                  <a:extLst>
                    <a:ext uri="{9D8B030D-6E8A-4147-A177-3AD203B41FA5}">
                      <a16:colId xmlns:a16="http://schemas.microsoft.com/office/drawing/2014/main" val="2172479085"/>
                    </a:ext>
                  </a:extLst>
                </a:gridCol>
                <a:gridCol w="821531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667356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3720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940020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sharing of administrative configuration between interconnected MC service systems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FS_MCShAC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2"/>
                        </a:rPr>
                        <a:t>SP-211514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672220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940022 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Mission Critical ad hoc group communications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FS_MCAHGC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3"/>
                        </a:rPr>
                        <a:t>SP-211516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9926052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910022</a:t>
                      </a:r>
                      <a:endParaRPr lang="en-US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Network Slice Capability Exposure for Application Layer Enablement </a:t>
                      </a:r>
                      <a:endParaRPr lang="en-US" alt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FS_NSCALE</a:t>
                      </a:r>
                      <a:endParaRPr lang="en-US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Sep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-2022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4"/>
                        </a:rPr>
                        <a:t>SP-211509</a:t>
                      </a:r>
                      <a:endParaRPr lang="en-US" alt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7744587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920014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aspects for subscriber-aware northbound API access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5" marB="609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FS_SNAAPP</a:t>
                      </a:r>
                    </a:p>
                  </a:txBody>
                  <a:tcPr marL="121931" marR="121931" marT="60905" marB="6090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5"/>
                        </a:rPr>
                        <a:t>SP-220094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9724854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920016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Capability Exposure for IoT Platforms</a:t>
                      </a:r>
                      <a:endParaRPr lang="en-GB" altLang="zh-C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FS_ACE_IoT</a:t>
                      </a: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Jun-2022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hlinkClick r:id="rId6"/>
                        </a:rPr>
                        <a:t>SP-220093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696397208"/>
                  </a:ext>
                </a:extLst>
              </a:tr>
              <a:tr h="0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920015</a:t>
                      </a:r>
                    </a:p>
                  </a:txBody>
                  <a:tcPr marL="12700" marR="12700" marT="12708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5G-enabled fused location service capability exposure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FS_5GFLS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12700" marR="12700" marT="12708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hlinkClick r:id="rId7"/>
                        </a:rPr>
                        <a:t>SP-220097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382243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920017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Architecture for enabling Edge Applications</a:t>
                      </a:r>
                    </a:p>
                  </a:txBody>
                  <a:tcPr marL="121931" marR="121931" marT="60907" marB="609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FS_eEDGEAPP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7" marB="60907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8"/>
                        </a:rPr>
                        <a:t>SP-211510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704368015"/>
                  </a:ext>
                </a:extLst>
              </a:tr>
              <a:tr h="14633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930012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architecture for UAS applications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FS_eUASAPP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9"/>
                        </a:rPr>
                        <a:t>SP-220465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57148309"/>
                  </a:ext>
                </a:extLst>
              </a:tr>
              <a:tr h="14729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930013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SEAL data delivery enabler for vertical applications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9" marB="6085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FS_SEALDD</a:t>
                      </a:r>
                    </a:p>
                  </a:txBody>
                  <a:tcPr marL="121931" marR="121931" marT="60859" marB="60859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0"/>
                        </a:rPr>
                        <a:t>SP-220467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70194519"/>
                  </a:ext>
                </a:extLst>
              </a:tr>
              <a:tr h="29798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930014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enhancements to application layer support for V2X services; Phase 2</a:t>
                      </a:r>
                    </a:p>
                  </a:txBody>
                  <a:tcPr marL="121931" marR="121931" marT="60800" marB="6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FS_eV2XAPP2</a:t>
                      </a:r>
                    </a:p>
                  </a:txBody>
                  <a:tcPr marL="121931" marR="121931" marT="60800" marB="6080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1"/>
                        </a:rPr>
                        <a:t>SP-220466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42573550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940019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Data Analytics Enablement Service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1019" marB="6101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FS_ADAES</a:t>
                      </a:r>
                    </a:p>
                  </a:txBody>
                  <a:tcPr marL="121931" marR="121931" marT="61019" marB="61019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2"/>
                        </a:rPr>
                        <a:t>SP-211513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039567040"/>
                  </a:ext>
                </a:extLst>
              </a:tr>
              <a:tr h="199423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940021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Personal IoT Networks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FS_PINAPP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3"/>
                        </a:rPr>
                        <a:t>SP-220095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985882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486046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50A17D2B-56B9-A1E1-1E2D-DCE582DD92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11200" y="499534"/>
            <a:ext cx="9103784" cy="982133"/>
          </a:xfrm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r>
              <a:rPr lang="de-DE" altLang="LID4096" b="1"/>
              <a:t>FS_MCShAC</a:t>
            </a:r>
            <a:endParaRPr lang="LID4096" altLang="LID4096" b="1"/>
          </a:p>
        </p:txBody>
      </p:sp>
      <p:graphicFrame>
        <p:nvGraphicFramePr>
          <p:cNvPr id="5123" name="Table 2">
            <a:extLst>
              <a:ext uri="{FF2B5EF4-FFF2-40B4-BE49-F238E27FC236}">
                <a16:creationId xmlns:a16="http://schemas.microsoft.com/office/drawing/2014/main" id="{D923411E-B84B-039B-810E-3DC803E7DA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5245786"/>
              </p:ext>
            </p:extLst>
          </p:nvPr>
        </p:nvGraphicFramePr>
        <p:xfrm>
          <a:off x="402167" y="1716618"/>
          <a:ext cx="11311467" cy="895349"/>
        </p:xfrm>
        <a:graphic>
          <a:graphicData uri="http://schemas.openxmlformats.org/drawingml/2006/table">
            <a:tbl>
              <a:tblPr/>
              <a:tblGrid>
                <a:gridCol w="664633">
                  <a:extLst>
                    <a:ext uri="{9D8B030D-6E8A-4147-A177-3AD203B41FA5}">
                      <a16:colId xmlns:a16="http://schemas.microsoft.com/office/drawing/2014/main" val="406040295"/>
                    </a:ext>
                  </a:extLst>
                </a:gridCol>
                <a:gridCol w="3790951">
                  <a:extLst>
                    <a:ext uri="{9D8B030D-6E8A-4147-A177-3AD203B41FA5}">
                      <a16:colId xmlns:a16="http://schemas.microsoft.com/office/drawing/2014/main" val="1078750860"/>
                    </a:ext>
                  </a:extLst>
                </a:gridCol>
                <a:gridCol w="1526281">
                  <a:extLst>
                    <a:ext uri="{9D8B030D-6E8A-4147-A177-3AD203B41FA5}">
                      <a16:colId xmlns:a16="http://schemas.microsoft.com/office/drawing/2014/main" val="1944888696"/>
                    </a:ext>
                  </a:extLst>
                </a:gridCol>
                <a:gridCol w="605201">
                  <a:extLst>
                    <a:ext uri="{9D8B030D-6E8A-4147-A177-3AD203B41FA5}">
                      <a16:colId xmlns:a16="http://schemas.microsoft.com/office/drawing/2014/main" val="2584744286"/>
                    </a:ext>
                  </a:extLst>
                </a:gridCol>
                <a:gridCol w="425451">
                  <a:extLst>
                    <a:ext uri="{9D8B030D-6E8A-4147-A177-3AD203B41FA5}">
                      <a16:colId xmlns:a16="http://schemas.microsoft.com/office/drawing/2014/main" val="3021440785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531121624"/>
                    </a:ext>
                  </a:extLst>
                </a:gridCol>
                <a:gridCol w="607483">
                  <a:extLst>
                    <a:ext uri="{9D8B030D-6E8A-4147-A177-3AD203B41FA5}">
                      <a16:colId xmlns:a16="http://schemas.microsoft.com/office/drawing/2014/main" val="413862352"/>
                    </a:ext>
                  </a:extLst>
                </a:gridCol>
                <a:gridCol w="709084">
                  <a:extLst>
                    <a:ext uri="{9D8B030D-6E8A-4147-A177-3AD203B41FA5}">
                      <a16:colId xmlns:a16="http://schemas.microsoft.com/office/drawing/2014/main" val="819612009"/>
                    </a:ext>
                  </a:extLst>
                </a:gridCol>
                <a:gridCol w="2093383">
                  <a:extLst>
                    <a:ext uri="{9D8B030D-6E8A-4147-A177-3AD203B41FA5}">
                      <a16:colId xmlns:a16="http://schemas.microsoft.com/office/drawing/2014/main" val="3428434213"/>
                    </a:ext>
                  </a:extLst>
                </a:gridCol>
              </a:tblGrid>
              <a:tr h="308545"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6960448"/>
                  </a:ext>
                </a:extLst>
              </a:tr>
              <a:tr h="586804"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de-DE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940020</a:t>
                      </a:r>
                      <a:endParaRPr kumimoji="0" lang="LID4096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12700" marR="12700" marT="1268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LID4096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Study on sharing of administrative configuration between interconnected MC service systems 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de-DE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FS_MCShAC</a:t>
                      </a:r>
                      <a:endParaRPr kumimoji="0" lang="LID4096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68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68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de-DE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Mar-2023</a:t>
                      </a:r>
                      <a:endParaRPr kumimoji="0" lang="LID4096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12700" marR="12700" marT="1268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de-DE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80</a:t>
                      </a:r>
                      <a:r>
                        <a:rPr kumimoji="0" lang="LID4096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12700" marR="12700" marT="1268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kern="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TR sent for approval. </a:t>
                      </a:r>
                    </a:p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kern="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New WID agreed in S6-232194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0276807"/>
                  </a:ext>
                </a:extLst>
              </a:tr>
            </a:tbl>
          </a:graphicData>
        </a:graphic>
      </p:graphicFrame>
      <p:sp>
        <p:nvSpPr>
          <p:cNvPr id="7203" name="Content Placeholder 7">
            <a:extLst>
              <a:ext uri="{FF2B5EF4-FFF2-40B4-BE49-F238E27FC236}">
                <a16:creationId xmlns:a16="http://schemas.microsoft.com/office/drawing/2014/main" id="{3BE9DA95-2178-71FA-270B-9E11F8DE1255}"/>
              </a:ext>
            </a:extLst>
          </p:cNvPr>
          <p:cNvSpPr txBox="1"/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de-DE" altLang="de-DE" sz="2000" kern="0" dirty="0">
                <a:latin typeface="+mn-lt" pitchFamily="34" charset="0"/>
              </a:rPr>
              <a:t>Progress </a:t>
            </a:r>
            <a:r>
              <a:rPr lang="de-DE" altLang="de-DE" sz="2000" kern="0" dirty="0" err="1">
                <a:latin typeface="+mn-lt" pitchFamily="34" charset="0"/>
              </a:rPr>
              <a:t>since</a:t>
            </a:r>
            <a:r>
              <a:rPr lang="de-DE" altLang="de-DE" sz="2000" kern="0" dirty="0">
                <a:latin typeface="+mn-lt" pitchFamily="34" charset="0"/>
              </a:rPr>
              <a:t> SA#99:</a:t>
            </a:r>
          </a:p>
          <a:p>
            <a:pPr lvl="1">
              <a:spcBef>
                <a:spcPct val="0"/>
              </a:spcBef>
              <a:defRPr/>
            </a:pPr>
            <a:r>
              <a:rPr lang="en-US" altLang="zh-CN" sz="1467" kern="0" dirty="0">
                <a:latin typeface="+mn-lt" pitchFamily="34" charset="0"/>
              </a:rPr>
              <a:t>11 </a:t>
            </a:r>
            <a:r>
              <a:rPr lang="en-US" altLang="zh-CN" sz="1467" kern="0" dirty="0" err="1">
                <a:latin typeface="+mn-lt" pitchFamily="34" charset="0"/>
              </a:rPr>
              <a:t>pCRs</a:t>
            </a:r>
            <a:r>
              <a:rPr lang="en-US" altLang="zh-CN" sz="1467" kern="0" dirty="0">
                <a:latin typeface="+mn-lt" pitchFamily="34" charset="0"/>
              </a:rPr>
              <a:t> for TS 23.700-38 approved</a:t>
            </a:r>
          </a:p>
          <a:p>
            <a:pPr lvl="2">
              <a:defRPr/>
            </a:pPr>
            <a:r>
              <a:rPr lang="en-GB" sz="1467" dirty="0">
                <a:latin typeface="+mn-lt" pitchFamily="34" charset="0"/>
                <a:ea typeface="Malgun Gothic" panose="020B0503020000020004" pitchFamily="34" charset="-127"/>
              </a:rPr>
              <a:t>Added one new solution</a:t>
            </a:r>
          </a:p>
          <a:p>
            <a:pPr lvl="2">
              <a:defRPr/>
            </a:pPr>
            <a:r>
              <a:rPr lang="en-GB" sz="1467" dirty="0">
                <a:latin typeface="+mn-lt" pitchFamily="34" charset="0"/>
                <a:ea typeface="Malgun Gothic" panose="020B0503020000020004" pitchFamily="34" charset="-127"/>
              </a:rPr>
              <a:t>Updated and aligned some existing solutions </a:t>
            </a:r>
          </a:p>
          <a:p>
            <a:pPr lvl="2">
              <a:defRPr/>
            </a:pPr>
            <a:r>
              <a:rPr lang="en-GB" sz="1467" dirty="0">
                <a:latin typeface="+mn-lt" pitchFamily="34" charset="0"/>
                <a:ea typeface="Malgun Gothic" panose="020B0503020000020004" pitchFamily="34" charset="-127"/>
              </a:rPr>
              <a:t>Resolved the remaining Editor’s Notes </a:t>
            </a:r>
          </a:p>
          <a:p>
            <a:pPr lvl="2">
              <a:defRPr/>
            </a:pPr>
            <a:r>
              <a:rPr lang="en-GB" sz="1467" dirty="0">
                <a:latin typeface="+mn-lt" pitchFamily="34" charset="0"/>
                <a:ea typeface="SimSun" panose="02010600030101010101" pitchFamily="2" charset="-122"/>
              </a:rPr>
              <a:t>Completed solution evaluations, overall evaluations and added study conclusions</a:t>
            </a:r>
          </a:p>
          <a:p>
            <a:pPr lvl="1">
              <a:spcBef>
                <a:spcPts val="352"/>
              </a:spcBef>
              <a:spcAft>
                <a:spcPts val="600"/>
              </a:spcAft>
              <a:defRPr/>
            </a:pPr>
            <a:r>
              <a:rPr lang="en-GB" altLang="zh-CN" sz="1467" kern="0" dirty="0">
                <a:latin typeface="+mn-lt" pitchFamily="34" charset="0"/>
              </a:rPr>
              <a:t>Study completed, presently TR is sent to SA for approval</a:t>
            </a:r>
          </a:p>
          <a:p>
            <a:pPr>
              <a:spcBef>
                <a:spcPct val="0"/>
              </a:spcBef>
              <a:defRPr/>
            </a:pPr>
            <a:r>
              <a:rPr lang="en-US" sz="2000" kern="0" dirty="0">
                <a:latin typeface="+mn-lt" pitchFamily="34" charset="0"/>
              </a:rPr>
              <a:t>RAN impacts and dependencies:</a:t>
            </a:r>
            <a:endParaRPr lang="de-DE" sz="2000" kern="0" dirty="0"/>
          </a:p>
          <a:p>
            <a:pPr lvl="1"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1467" kern="0" dirty="0">
                <a:latin typeface="+mn-lt" pitchFamily="34" charset="0"/>
              </a:rPr>
              <a:t>None identified</a:t>
            </a:r>
          </a:p>
          <a:p>
            <a:pPr>
              <a:spcBef>
                <a:spcPct val="0"/>
              </a:spcBef>
              <a:defRPr/>
            </a:pPr>
            <a:r>
              <a:rPr lang="de-DE" sz="2000" kern="0" dirty="0">
                <a:latin typeface="+mn-lt" pitchFamily="34" charset="0"/>
              </a:rPr>
              <a:t>Next </a:t>
            </a:r>
            <a:r>
              <a:rPr lang="de-DE" sz="2000" kern="0" dirty="0" err="1">
                <a:latin typeface="+mn-lt" pitchFamily="34" charset="0"/>
              </a:rPr>
              <a:t>steps</a:t>
            </a:r>
            <a:r>
              <a:rPr lang="de-DE" sz="2000" kern="0" dirty="0">
                <a:latin typeface="+mn-lt" pitchFamily="34" charset="0"/>
              </a:rPr>
              <a:t>:</a:t>
            </a:r>
          </a:p>
          <a:p>
            <a:pPr lvl="1">
              <a:defRPr/>
            </a:pPr>
            <a:r>
              <a:rPr lang="en-GB" sz="1467" dirty="0">
                <a:latin typeface="+mn-lt" pitchFamily="34" charset="0"/>
                <a:ea typeface="Times New Roman" panose="02020603050405020304" pitchFamily="18" charset="0"/>
              </a:rPr>
              <a:t>Normative work to be initiated in Q3 for Rel-19. Normative WID submitted for KIs and solutions concluded in the study.</a:t>
            </a:r>
          </a:p>
          <a:p>
            <a:pPr lvl="1">
              <a:defRPr/>
            </a:pPr>
            <a:endParaRPr lang="en-GB" sz="1467" dirty="0">
              <a:latin typeface="+mn-lt" pitchFamily="34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0C97C05E-2DD0-2622-F60B-85D0E2C78C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11200" y="499534"/>
            <a:ext cx="9103784" cy="982133"/>
          </a:xfrm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r>
              <a:rPr lang="en-GB" altLang="en-US" b="1"/>
              <a:t>FS_ACE_IoT</a:t>
            </a:r>
            <a:endParaRPr lang="LID4096" altLang="LID4096" b="1"/>
          </a:p>
        </p:txBody>
      </p:sp>
      <p:graphicFrame>
        <p:nvGraphicFramePr>
          <p:cNvPr id="5123" name="Table 2">
            <a:extLst>
              <a:ext uri="{FF2B5EF4-FFF2-40B4-BE49-F238E27FC236}">
                <a16:creationId xmlns:a16="http://schemas.microsoft.com/office/drawing/2014/main" id="{2FA1BCBE-B5B6-ABB5-9D09-F2702DA0B5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994965"/>
              </p:ext>
            </p:extLst>
          </p:nvPr>
        </p:nvGraphicFramePr>
        <p:xfrm>
          <a:off x="402167" y="1716618"/>
          <a:ext cx="11311467" cy="895349"/>
        </p:xfrm>
        <a:graphic>
          <a:graphicData uri="http://schemas.openxmlformats.org/drawingml/2006/table">
            <a:tbl>
              <a:tblPr/>
              <a:tblGrid>
                <a:gridCol w="6646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09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62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5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4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4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908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338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45"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6804"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920016</a:t>
                      </a:r>
                    </a:p>
                  </a:txBody>
                  <a:tcPr marL="12700" marR="12700" marT="1270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Study on Application Capability Exposure for IoT Platforms</a:t>
                      </a:r>
                      <a:endParaRPr kumimoji="0" lang="en-GB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FS_ACE_IoT</a:t>
                      </a:r>
                    </a:p>
                  </a:txBody>
                  <a:tcPr marL="48003" marR="4800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June-2023</a:t>
                      </a:r>
                    </a:p>
                  </a:txBody>
                  <a:tcPr marL="12700" marR="12700" marT="1270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2700" marR="12700" marT="1270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Category F CR(s) expected.</a:t>
                      </a:r>
                    </a:p>
                  </a:txBody>
                  <a:tcPr marL="48003" marR="4800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203" name="Content Placeholder 7">
            <a:extLst>
              <a:ext uri="{FF2B5EF4-FFF2-40B4-BE49-F238E27FC236}">
                <a16:creationId xmlns:a16="http://schemas.microsoft.com/office/drawing/2014/main" id="{5E81E824-2651-8D95-1519-9D7F0D833E0D}"/>
              </a:ext>
            </a:extLst>
          </p:cNvPr>
          <p:cNvSpPr txBox="1"/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de-DE" sz="2000" kern="0" dirty="0">
                <a:latin typeface="+mn-lt" pitchFamily="34" charset="0"/>
              </a:rPr>
              <a:t>Progress since SA#99:</a:t>
            </a:r>
          </a:p>
          <a:p>
            <a:pPr lvl="1">
              <a:spcBef>
                <a:spcPct val="0"/>
              </a:spcBef>
              <a:defRPr/>
            </a:pPr>
            <a:r>
              <a:rPr lang="en-US" altLang="zh-CN" sz="1467" kern="0" dirty="0">
                <a:latin typeface="+mn-lt" pitchFamily="34" charset="0"/>
              </a:rPr>
              <a:t>3 CRs for TS 23.700-38 introduced</a:t>
            </a:r>
          </a:p>
          <a:p>
            <a:pPr lvl="1">
              <a:spcBef>
                <a:spcPct val="0"/>
              </a:spcBef>
              <a:defRPr/>
            </a:pPr>
            <a:r>
              <a:rPr lang="en-US" altLang="zh-CN" sz="1467" kern="0" dirty="0">
                <a:latin typeface="+mn-lt" pitchFamily="34" charset="0"/>
              </a:rPr>
              <a:t>2 CRs  for TS 23.700-38 approved</a:t>
            </a:r>
          </a:p>
          <a:p>
            <a:pPr lvl="1">
              <a:spcBef>
                <a:spcPct val="0"/>
              </a:spcBef>
              <a:defRPr/>
            </a:pPr>
            <a:r>
              <a:rPr lang="en-US" sz="1467" kern="0" dirty="0">
                <a:latin typeface="+mn-lt" pitchFamily="34" charset="0"/>
                <a:ea typeface="Malgun Gothic" panose="020B0503020000020004" pitchFamily="34" charset="-127"/>
              </a:rPr>
              <a:t>Cleanup, figure corrections performed</a:t>
            </a:r>
          </a:p>
          <a:p>
            <a:pPr lvl="1">
              <a:spcBef>
                <a:spcPct val="0"/>
              </a:spcBef>
              <a:defRPr/>
            </a:pPr>
            <a:r>
              <a:rPr lang="en-US" sz="1467" kern="0" dirty="0">
                <a:latin typeface="+mn-lt" pitchFamily="34" charset="0"/>
                <a:ea typeface="Malgun Gothic" panose="020B0503020000020004" pitchFamily="34" charset="-127"/>
              </a:rPr>
              <a:t>Conclusion updated</a:t>
            </a:r>
            <a:endParaRPr lang="en-US" sz="2000" dirty="0">
              <a:latin typeface="+mn-lt" pitchFamily="34" charset="0"/>
              <a:ea typeface="Malgun Gothic" panose="020B0503020000020004" pitchFamily="34" charset="-127"/>
            </a:endParaRPr>
          </a:p>
          <a:p>
            <a:pPr>
              <a:spcBef>
                <a:spcPct val="0"/>
              </a:spcBef>
              <a:defRPr/>
            </a:pPr>
            <a:r>
              <a:rPr lang="en-US" sz="2000" kern="0" dirty="0">
                <a:latin typeface="+mn-lt" pitchFamily="34" charset="0"/>
              </a:rPr>
              <a:t>RAN impacts and dependencies:</a:t>
            </a:r>
            <a:endParaRPr lang="en-US" sz="2000" kern="0" dirty="0"/>
          </a:p>
          <a:p>
            <a:pPr lvl="1"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1467" kern="0" dirty="0">
                <a:latin typeface="+mn-lt" pitchFamily="34" charset="0"/>
              </a:rPr>
              <a:t>None identified</a:t>
            </a:r>
          </a:p>
          <a:p>
            <a:pPr>
              <a:spcBef>
                <a:spcPct val="0"/>
              </a:spcBef>
              <a:defRPr/>
            </a:pPr>
            <a:r>
              <a:rPr lang="en-US" sz="2000" kern="0" dirty="0">
                <a:latin typeface="+mn-lt" pitchFamily="34" charset="0"/>
              </a:rPr>
              <a:t>Next steps:</a:t>
            </a:r>
          </a:p>
          <a:p>
            <a:pPr lvl="1">
              <a:defRPr/>
            </a:pPr>
            <a:r>
              <a:rPr lang="en-US" sz="1467" dirty="0">
                <a:ea typeface="Times New Roman" panose="02020603050405020304" pitchFamily="18" charset="0"/>
              </a:rPr>
              <a:t>Category F CR(s) expected.</a:t>
            </a:r>
          </a:p>
          <a:p>
            <a:pPr marL="609585" lvl="1" indent="0">
              <a:buNone/>
              <a:defRPr/>
            </a:pPr>
            <a:r>
              <a:rPr lang="en-GB" sz="1467" dirty="0">
                <a:latin typeface="+mn-lt" pitchFamily="34" charset="0"/>
                <a:ea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Overview: SA6 Release 18 Work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471395"/>
              </p:ext>
            </p:extLst>
          </p:nvPr>
        </p:nvGraphicFramePr>
        <p:xfrm>
          <a:off x="363724" y="921466"/>
          <a:ext cx="11464552" cy="59365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21534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6221036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414462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935832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796969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300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16115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930016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Mission Critical Services over 5MBS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MCOver5MBS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SP-210958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672220015"/>
                  </a:ext>
                </a:extLst>
              </a:tr>
              <a:tr h="16115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Mission Critical Services over 5GProSe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MCOver5GProSe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SP-211517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15105194"/>
                  </a:ext>
                </a:extLst>
              </a:tr>
              <a:tr h="16115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950043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Gateway UE function for Mission Critical Communication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MCGWUE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SP-210959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76581676"/>
                  </a:ext>
                </a:extLst>
              </a:tr>
              <a:tr h="16115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940025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Push-to-talk architecture phase 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enh4MCPTT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linkClick r:id="rId5"/>
                        </a:rPr>
                        <a:t>SP-211519</a:t>
                      </a:r>
                      <a:endParaRPr lang="en-US" alt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543444227"/>
                  </a:ext>
                </a:extLst>
              </a:tr>
              <a:tr h="18757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950025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Interconnection and Migration Aspects for Railways</a:t>
                      </a:r>
                    </a:p>
                  </a:txBody>
                  <a:tcPr marL="121931" marR="121931" marT="60968" marB="6096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IRail</a:t>
                      </a:r>
                    </a:p>
                  </a:txBody>
                  <a:tcPr marL="121931" marR="121931" marT="60968" marB="60968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6"/>
                        </a:rPr>
                        <a:t>SP-220098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96397208"/>
                  </a:ext>
                </a:extLst>
              </a:tr>
              <a:tr h="0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930015</a:t>
                      </a:r>
                      <a:endParaRPr lang="en-GB" altLang="zh-CN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layer support for Factories of the Future (FF)</a:t>
                      </a:r>
                      <a:endParaRPr lang="en-GB" altLang="zh-C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FFAPP</a:t>
                      </a: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hlinkClick r:id="rId7"/>
                        </a:rPr>
                        <a:t>SP-210957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38224326"/>
                  </a:ext>
                </a:extLst>
              </a:tr>
              <a:tr h="30428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Service Enabler Architecture Layer for Verticals Phase 2</a:t>
                      </a:r>
                    </a:p>
                  </a:txBody>
                  <a:tcPr marL="121931" marR="121931" marT="60907" marB="609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eSEAL2</a:t>
                      </a:r>
                    </a:p>
                  </a:txBody>
                  <a:tcPr marL="121931" marR="121931" marT="60907" marB="60907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8"/>
                        </a:rPr>
                        <a:t>SP-211518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704368015"/>
                  </a:ext>
                </a:extLst>
              </a:tr>
              <a:tr h="304270"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950026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Message Service within the 5G system (MSGin5G) Phase 2</a:t>
                      </a:r>
                      <a:endParaRPr lang="en-GB" altLang="zh-C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5GMARCH_Ph2</a:t>
                      </a: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hlinkClick r:id="rId9"/>
                        </a:rPr>
                        <a:t>SP-220330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857148309"/>
                  </a:ext>
                </a:extLst>
              </a:tr>
              <a:tr h="30427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960012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aspects for subscriber-aware northbound API access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5" marB="6090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SNAAPP</a:t>
                      </a:r>
                    </a:p>
                  </a:txBody>
                  <a:tcPr marL="121931" marR="121931" marT="60905" marB="6090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0"/>
                        </a:rPr>
                        <a:t>SP-220469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70194519"/>
                  </a:ext>
                </a:extLst>
              </a:tr>
              <a:tr h="25267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960013</a:t>
                      </a:r>
                      <a:endParaRPr lang="en-US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Network Slice Capability Exposure for Application Layer Enablement </a:t>
                      </a:r>
                      <a:endParaRPr lang="en-US" alt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NSCALE</a:t>
                      </a:r>
                      <a:endParaRPr lang="en-US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US" alt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1"/>
                        </a:rPr>
                        <a:t>SP-220470</a:t>
                      </a:r>
                      <a:endParaRPr lang="en-US" alt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618020548"/>
                  </a:ext>
                </a:extLst>
              </a:tr>
              <a:tr h="30415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970040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enabling Edge Applications Phase 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EDGEAPP_Ph2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2"/>
                        </a:rPr>
                        <a:t>SP-220917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9078421"/>
                  </a:ext>
                </a:extLst>
              </a:tr>
              <a:tr h="16115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960011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 Application Standards in 3GPP and alignment with External Organizations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EDGEAPP_EXT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3"/>
                        </a:rPr>
                        <a:t>SP-220990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991755194"/>
                  </a:ext>
                </a:extLst>
              </a:tr>
              <a:tr h="43323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970038</a:t>
                      </a: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UAS Applications, Phase 2 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UASAPP_Ph2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4"/>
                        </a:rPr>
                        <a:t>SP-220915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2738524985"/>
                  </a:ext>
                </a:extLst>
              </a:tr>
              <a:tr h="27021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970037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 data delivery enabler for vertical applications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8" marR="91448" marT="45666" marB="4566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SEALDD</a:t>
                      </a:r>
                    </a:p>
                  </a:txBody>
                  <a:tcPr marL="91448" marR="91448" marT="45666" marB="456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5"/>
                        </a:rPr>
                        <a:t>SP-220914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4016702696"/>
                  </a:ext>
                </a:extLst>
              </a:tr>
              <a:tr h="27021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970039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layer support for V2X services; Phase 3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8" marR="91448" marT="45605" marB="4560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V2XAPP_Ph3</a:t>
                      </a:r>
                    </a:p>
                  </a:txBody>
                  <a:tcPr marL="91448" marR="91448" marT="45605" marB="4560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6"/>
                        </a:rPr>
                        <a:t>SP-220916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3837778040"/>
                  </a:ext>
                </a:extLst>
              </a:tr>
              <a:tr h="22979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970036</a:t>
                      </a:r>
                      <a:endParaRPr lang="en-US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Data Analytics Enablement Service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ADAES</a:t>
                      </a:r>
                      <a:endParaRPr lang="en-US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US" alt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7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7"/>
                        </a:rPr>
                        <a:t>SP-220913</a:t>
                      </a:r>
                      <a:endParaRPr lang="en-US" alt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7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3563774468"/>
                  </a:ext>
                </a:extLst>
              </a:tr>
              <a:tr h="16178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980109</a:t>
                      </a: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WID on 5G-enabled fused location service capability exposure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5GFLS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8"/>
                        </a:rPr>
                        <a:t>SP-221234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3494507564"/>
                  </a:ext>
                </a:extLst>
              </a:tr>
              <a:tr h="173991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980051</a:t>
                      </a: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Mission Critical ad hoc group Communications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MC_AHGC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9"/>
                        </a:rPr>
                        <a:t>SP-221235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41135620"/>
                  </a:ext>
                </a:extLst>
              </a:tr>
              <a:tr h="173991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980052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WID on </a:t>
                      </a:r>
                      <a:r>
                        <a:rPr lang="en-US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Application layer support for Personal IoT Network 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PINAPP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20"/>
                        </a:rPr>
                        <a:t>SP-221236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620362185"/>
                  </a:ext>
                </a:extLst>
              </a:tr>
              <a:tr h="173991">
                <a:tc>
                  <a:txBody>
                    <a:bodyPr/>
                    <a:lstStyle/>
                    <a:p>
                      <a:pPr algn="ctr" fontAlgn="t"/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Technical Enhancements and Improvements for Release 18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TEI18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429835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9580410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3B69ED8-AE54-79AD-1709-E10FDEF8C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/>
              <a:t>MCGWUE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BDD2989-8BF9-46C6-5A32-93C69F722631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7"/>
          <a:ext cx="11311466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2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05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91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950043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Gateway UE function for Mission Critical Communication </a:t>
                      </a:r>
                      <a:endParaRPr lang="en-GB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MCGWUE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June-2022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F61FB37F-D54B-5C6F-3139-A3BA80FA469B}"/>
              </a:ext>
            </a:extLst>
          </p:cNvPr>
          <p:cNvSpPr txBox="1">
            <a:spLocks/>
          </p:cNvSpPr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4 CRs for TS 23.280 were agreed on</a:t>
            </a:r>
          </a:p>
          <a:p>
            <a:pPr lvl="2">
              <a:defRPr/>
            </a:pPr>
            <a:r>
              <a:rPr lang="en-US" sz="1467" dirty="0">
                <a:ea typeface="Malgun Gothic" panose="020B0503020000020004" pitchFamily="34" charset="-127"/>
              </a:rPr>
              <a:t>Terminology alignment within MC GW UE</a:t>
            </a:r>
            <a:r>
              <a:rPr lang="en-GB" sz="1467" dirty="0">
                <a:ea typeface="Malgun Gothic" panose="020B0503020000020004" pitchFamily="34" charset="-127"/>
              </a:rPr>
              <a:t> </a:t>
            </a:r>
          </a:p>
          <a:p>
            <a:pPr lvl="2">
              <a:defRPr/>
            </a:pPr>
            <a:r>
              <a:rPr lang="en-US" sz="1467" dirty="0">
                <a:ea typeface="SimSun" panose="02010600030101010101" pitchFamily="2" charset="-122"/>
              </a:rPr>
              <a:t>Corrections related to MC gateway UE and identities</a:t>
            </a:r>
          </a:p>
          <a:p>
            <a:pPr lvl="2">
              <a:defRPr/>
            </a:pPr>
            <a:r>
              <a:rPr lang="en-US" altLang="zh-CN" sz="1467" kern="0" dirty="0">
                <a:ea typeface="SimSun" panose="02010600030101010101" pitchFamily="2" charset="-122"/>
              </a:rPr>
              <a:t>MC gateway UE routing capabilities</a:t>
            </a:r>
            <a:endParaRPr lang="en-US" altLang="zh-CN" sz="1467" kern="0" dirty="0"/>
          </a:p>
          <a:p>
            <a:pPr lvl="2">
              <a:defRPr/>
            </a:pPr>
            <a:r>
              <a:rPr lang="en-US" altLang="zh-CN" sz="1467" kern="0" dirty="0"/>
              <a:t>Correction of the GW-local and GW-core interface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 </a:t>
            </a:r>
            <a:r>
              <a:rPr lang="en-US" altLang="de-DE" sz="1467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67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sz="1467" dirty="0">
                <a:ea typeface="Times New Roman" panose="02020603050405020304" pitchFamily="18" charset="0"/>
              </a:rPr>
              <a:t>None, work completed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>
            <a:extLst>
              <a:ext uri="{FF2B5EF4-FFF2-40B4-BE49-F238E27FC236}">
                <a16:creationId xmlns:a16="http://schemas.microsoft.com/office/drawing/2014/main" id="{66D23147-F494-4A2D-4543-8D15F6B16B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11200" y="499534"/>
            <a:ext cx="9103784" cy="982133"/>
          </a:xfrm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r>
              <a:rPr lang="de-DE" altLang="LID4096" b="1"/>
              <a:t>enh4MCPTT</a:t>
            </a:r>
            <a:endParaRPr lang="LID4096" altLang="LID4096" b="1"/>
          </a:p>
        </p:txBody>
      </p:sp>
      <p:graphicFrame>
        <p:nvGraphicFramePr>
          <p:cNvPr id="5123" name="Table 2">
            <a:extLst>
              <a:ext uri="{FF2B5EF4-FFF2-40B4-BE49-F238E27FC236}">
                <a16:creationId xmlns:a16="http://schemas.microsoft.com/office/drawing/2014/main" id="{BA342E12-B64A-A349-BB5C-3F6D860B2D8C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8"/>
          <a:ext cx="11311467" cy="1077382"/>
        </p:xfrm>
        <a:graphic>
          <a:graphicData uri="http://schemas.openxmlformats.org/drawingml/2006/table">
            <a:tbl>
              <a:tblPr/>
              <a:tblGrid>
                <a:gridCol w="6646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09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62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5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4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4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908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338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661"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8721"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de-DE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940025</a:t>
                      </a:r>
                      <a:endParaRPr kumimoji="0" lang="LID4096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12700" marR="12700" marT="1269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LID4096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Enhanced Mission Critical Push-to-talk architecture phase 4</a:t>
                      </a:r>
                      <a:endParaRPr kumimoji="0" lang="en-GB" altLang="LID4096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de-DE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enh4MCPTT</a:t>
                      </a:r>
                      <a:endParaRPr kumimoji="0" lang="LID4096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69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69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de-DE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June-2023</a:t>
                      </a:r>
                      <a:endParaRPr kumimoji="0" lang="LID4096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12700" marR="12700" marT="1269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de-DE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80</a:t>
                      </a:r>
                      <a:r>
                        <a:rPr kumimoji="0" lang="LID4096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12700" marR="12700" marT="1269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kern="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Work Completed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203" name="Content Placeholder 7">
            <a:extLst>
              <a:ext uri="{FF2B5EF4-FFF2-40B4-BE49-F238E27FC236}">
                <a16:creationId xmlns:a16="http://schemas.microsoft.com/office/drawing/2014/main" id="{8589C66A-FD02-D24E-AB5D-64A8B01FE37D}"/>
              </a:ext>
            </a:extLst>
          </p:cNvPr>
          <p:cNvSpPr txBox="1"/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de-DE" altLang="de-DE" sz="2000" kern="0" dirty="0">
                <a:latin typeface="+mn-lt" pitchFamily="34" charset="0"/>
              </a:rPr>
              <a:t>Progress </a:t>
            </a:r>
            <a:r>
              <a:rPr lang="de-DE" altLang="de-DE" sz="2000" kern="0" dirty="0" err="1">
                <a:latin typeface="+mn-lt" pitchFamily="34" charset="0"/>
              </a:rPr>
              <a:t>since</a:t>
            </a:r>
            <a:r>
              <a:rPr lang="de-DE" altLang="de-DE" sz="2000" kern="0" dirty="0">
                <a:latin typeface="+mn-lt" pitchFamily="34" charset="0"/>
              </a:rPr>
              <a:t> SA#99:</a:t>
            </a:r>
          </a:p>
          <a:p>
            <a:pPr lvl="1">
              <a:spcBef>
                <a:spcPct val="0"/>
              </a:spcBef>
              <a:defRPr/>
            </a:pPr>
            <a:r>
              <a:rPr lang="en-US" altLang="zh-CN" sz="1467" kern="0" dirty="0">
                <a:latin typeface="+mn-lt" pitchFamily="34" charset="0"/>
              </a:rPr>
              <a:t>25 CRs agreed related to the following</a:t>
            </a:r>
            <a:endParaRPr lang="en-GB" sz="1467" dirty="0">
              <a:latin typeface="+mn-lt" pitchFamily="34" charset="0"/>
              <a:ea typeface="Malgun Gothic" panose="020B0503020000020004" pitchFamily="34" charset="-127"/>
            </a:endParaRPr>
          </a:p>
          <a:p>
            <a:pPr lvl="2">
              <a:defRPr/>
            </a:pPr>
            <a:r>
              <a:rPr lang="en-GB" sz="1467" dirty="0">
                <a:ea typeface="Malgun Gothic" panose="020B0503020000020004" pitchFamily="34" charset="-127"/>
              </a:rPr>
              <a:t>Group/User regroup enhancements</a:t>
            </a:r>
          </a:p>
          <a:p>
            <a:pPr lvl="2">
              <a:defRPr/>
            </a:pPr>
            <a:r>
              <a:rPr lang="en-GB" sz="1467" dirty="0">
                <a:latin typeface="+mn-lt" pitchFamily="34" charset="0"/>
                <a:ea typeface="Malgun Gothic" panose="020B0503020000020004" pitchFamily="34" charset="-127"/>
              </a:rPr>
              <a:t>MC Security impacts due to Migration </a:t>
            </a:r>
          </a:p>
          <a:p>
            <a:pPr lvl="2">
              <a:defRPr/>
            </a:pPr>
            <a:r>
              <a:rPr lang="en-GB" sz="1467" dirty="0">
                <a:latin typeface="+mn-lt" pitchFamily="34" charset="0"/>
                <a:ea typeface="Malgun Gothic" panose="020B0503020000020004" pitchFamily="34" charset="-127"/>
              </a:rPr>
              <a:t>Changes in Functional Alias, </a:t>
            </a:r>
            <a:r>
              <a:rPr lang="en-GB" sz="1467" dirty="0" err="1">
                <a:latin typeface="+mn-lt" pitchFamily="34" charset="0"/>
                <a:ea typeface="Malgun Gothic" panose="020B0503020000020004" pitchFamily="34" charset="-127"/>
              </a:rPr>
              <a:t>Adhoc</a:t>
            </a:r>
            <a:r>
              <a:rPr lang="en-GB" sz="1467" dirty="0">
                <a:latin typeface="+mn-lt" pitchFamily="34" charset="0"/>
                <a:ea typeface="Malgun Gothic" panose="020B0503020000020004" pitchFamily="34" charset="-127"/>
              </a:rPr>
              <a:t> group emergency alert, Def-affiliation</a:t>
            </a:r>
          </a:p>
          <a:p>
            <a:pPr lvl="2">
              <a:defRPr/>
            </a:pPr>
            <a:r>
              <a:rPr lang="en-GB" sz="1467" dirty="0">
                <a:latin typeface="+mn-lt" pitchFamily="34" charset="0"/>
                <a:ea typeface="SimSun" panose="02010600030101010101" pitchFamily="2" charset="-122"/>
              </a:rPr>
              <a:t>Editorial changes and corrections in existing MC Specs</a:t>
            </a:r>
          </a:p>
          <a:p>
            <a:pPr>
              <a:spcBef>
                <a:spcPct val="0"/>
              </a:spcBef>
              <a:defRPr/>
            </a:pPr>
            <a:r>
              <a:rPr lang="en-US" sz="2000" kern="0" dirty="0">
                <a:latin typeface="+mn-lt" pitchFamily="34" charset="0"/>
              </a:rPr>
              <a:t>RAN impacts and dependencies:</a:t>
            </a:r>
            <a:endParaRPr lang="de-DE" sz="2000" kern="0" dirty="0"/>
          </a:p>
          <a:p>
            <a:pPr lvl="1"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1467" kern="0" dirty="0">
                <a:latin typeface="+mn-lt" pitchFamily="34" charset="0"/>
              </a:rPr>
              <a:t>None identified</a:t>
            </a:r>
          </a:p>
          <a:p>
            <a:pPr>
              <a:spcBef>
                <a:spcPct val="0"/>
              </a:spcBef>
              <a:defRPr/>
            </a:pPr>
            <a:r>
              <a:rPr lang="de-DE" sz="2000" kern="0" dirty="0">
                <a:latin typeface="+mn-lt" pitchFamily="34" charset="0"/>
              </a:rPr>
              <a:t>Next </a:t>
            </a:r>
            <a:r>
              <a:rPr lang="de-DE" sz="2000" kern="0" dirty="0" err="1">
                <a:latin typeface="+mn-lt" pitchFamily="34" charset="0"/>
              </a:rPr>
              <a:t>steps</a:t>
            </a:r>
            <a:r>
              <a:rPr lang="de-DE" sz="2000" kern="0" dirty="0">
                <a:latin typeface="+mn-lt" pitchFamily="34" charset="0"/>
              </a:rPr>
              <a:t>:</a:t>
            </a:r>
          </a:p>
          <a:p>
            <a:pPr lvl="1">
              <a:defRPr/>
            </a:pPr>
            <a:r>
              <a:rPr lang="en-GB" sz="1467" dirty="0">
                <a:latin typeface="+mn-lt" pitchFamily="34" charset="0"/>
                <a:ea typeface="Times New Roman" panose="02020603050405020304" pitchFamily="18" charset="0"/>
              </a:rPr>
              <a:t>None, if any Gaps &amp; improvements to Mission Critical Applications will be covered in new Rel-19 </a:t>
            </a:r>
            <a:r>
              <a:rPr lang="en-GB" sz="1467" dirty="0" err="1">
                <a:latin typeface="+mn-lt" pitchFamily="34" charset="0"/>
                <a:ea typeface="Times New Roman" panose="02020603050405020304" pitchFamily="18" charset="0"/>
              </a:rPr>
              <a:t>enhMC</a:t>
            </a:r>
            <a:r>
              <a:rPr lang="en-GB" sz="1467" dirty="0">
                <a:latin typeface="+mn-lt" pitchFamily="34" charset="0"/>
                <a:ea typeface="Times New Roman" panose="02020603050405020304" pitchFamily="18" charset="0"/>
              </a:rPr>
              <a:t> WID.</a:t>
            </a:r>
          </a:p>
          <a:p>
            <a:pPr lvl="1">
              <a:defRPr/>
            </a:pPr>
            <a:endParaRPr lang="en-GB" sz="1467" dirty="0">
              <a:latin typeface="+mn-lt" pitchFamily="34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CE33E6CE-CD20-93D2-0F67-93680952EE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/>
              <a:t>IRail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CD6CA10-1824-4CBC-EA42-8100141287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597824"/>
              </p:ext>
            </p:extLst>
          </p:nvPr>
        </p:nvGraphicFramePr>
        <p:xfrm>
          <a:off x="402167" y="1716617"/>
          <a:ext cx="11311467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2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54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42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950025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Interconnection and Migration Aspects for Railways </a:t>
                      </a:r>
                      <a:endParaRPr lang="en-GB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b="1" i="0" u="none" strike="noStrike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IRail</a:t>
                      </a:r>
                      <a:endParaRPr lang="en-GB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Dec-2022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F8AF05A1-3DEF-11BC-ABA6-107022878755}"/>
              </a:ext>
            </a:extLst>
          </p:cNvPr>
          <p:cNvSpPr txBox="1">
            <a:spLocks/>
          </p:cNvSpPr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4 CRs for TS 23.280 were agreed on</a:t>
            </a:r>
          </a:p>
          <a:p>
            <a:pPr lvl="2">
              <a:defRPr/>
            </a:pPr>
            <a:r>
              <a:rPr lang="en-US" sz="1467" dirty="0">
                <a:ea typeface="Malgun Gothic" panose="020B0503020000020004" pitchFamily="34" charset="-127"/>
              </a:rPr>
              <a:t>Behavior corrections on Ad hoc group emergency alert removal</a:t>
            </a:r>
            <a:r>
              <a:rPr lang="en-GB" sz="1467" dirty="0">
                <a:ea typeface="Malgun Gothic" panose="020B0503020000020004" pitchFamily="34" charset="-127"/>
              </a:rPr>
              <a:t> </a:t>
            </a:r>
          </a:p>
          <a:p>
            <a:pPr lvl="2">
              <a:defRPr/>
            </a:pPr>
            <a:r>
              <a:rPr lang="en-US" sz="1467" dirty="0">
                <a:ea typeface="SimSun" panose="02010600030101010101" pitchFamily="2" charset="-122"/>
              </a:rPr>
              <a:t>Clarification on subsequent group call on ad hoc group for emergency alert</a:t>
            </a:r>
          </a:p>
          <a:p>
            <a:pPr lvl="2">
              <a:defRPr/>
            </a:pPr>
            <a:r>
              <a:rPr lang="en-US" altLang="zh-CN" sz="1467" kern="0" dirty="0">
                <a:ea typeface="SimSun" panose="02010600030101010101" pitchFamily="2" charset="-122"/>
              </a:rPr>
              <a:t>MC service authorization notification alignment</a:t>
            </a:r>
          </a:p>
          <a:p>
            <a:pPr lvl="2">
              <a:defRPr/>
            </a:pPr>
            <a:r>
              <a:rPr lang="en-US" altLang="zh-CN" sz="1467" kern="0" dirty="0"/>
              <a:t>Updating private call using FA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 </a:t>
            </a:r>
            <a:r>
              <a:rPr lang="en-US" altLang="de-DE" sz="1467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67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sz="1467" dirty="0">
                <a:ea typeface="Times New Roman" panose="02020603050405020304" pitchFamily="18" charset="0"/>
              </a:rPr>
              <a:t>None, work completed</a:t>
            </a: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F79D03B2-0C56-720E-0A9A-745A49B27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US" altLang="zh-CN" b="1" dirty="0"/>
              <a:t>FFAPP</a:t>
            </a:r>
            <a:endParaRPr lang="en-GB" altLang="en-US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978A8A-0263-B291-C99E-5B1E34D963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370653"/>
              </p:ext>
            </p:extLst>
          </p:nvPr>
        </p:nvGraphicFramePr>
        <p:xfrm>
          <a:off x="647700" y="1454150"/>
          <a:ext cx="11198972" cy="6819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343824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098645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1221023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898531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743803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1672266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3260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Target (dd/mm/</a:t>
                      </a: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yyyy</a:t>
                      </a: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930015</a:t>
                      </a:r>
                      <a:endParaRPr lang="en-GB" altLang="zh-CN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Application layer support for Factories of the Future (FF)</a:t>
                      </a:r>
                      <a:endParaRPr lang="en-GB" altLang="zh-CN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FFAPP</a:t>
                      </a:r>
                      <a:endParaRPr lang="en-GB" altLang="zh-CN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</a:t>
                      </a: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-2023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SP-210957</a:t>
                      </a:r>
                      <a:endParaRPr lang="en-GB" altLang="zh-CN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2417490021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E5164659-EFFA-8BCD-E7A6-17430F864D5C}"/>
              </a:ext>
            </a:extLst>
          </p:cNvPr>
          <p:cNvSpPr txBox="1">
            <a:spLocks/>
          </p:cNvSpPr>
          <p:nvPr/>
        </p:nvSpPr>
        <p:spPr>
          <a:xfrm>
            <a:off x="1018257" y="2840119"/>
            <a:ext cx="10624609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1 CR are approved for TS23.434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8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/>
            <a:r>
              <a:rPr lang="en-GB" altLang="zh-CN" sz="1800" dirty="0">
                <a:cs typeface="Times New Roman" panose="02020603050405020304" pitchFamily="18" charset="0"/>
              </a:rPr>
              <a:t>None, work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/>
              <a:t>TS 23.545 no release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kern="0" dirty="0"/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E2A3C7B-8FE8-0A07-6B9C-05E0E9BB5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/>
              <a:t>eSEAL2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0F3DA58-9038-4F72-12CF-B444CE5B12F4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7"/>
          <a:ext cx="11311467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2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3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980131 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I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 Enabler Architecture Layer for Verticals Phase 3</a:t>
                      </a:r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en-GB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eSEAL2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June-2023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BD30C734-1F95-2A0A-1D4A-F0CC5FD47B96}"/>
              </a:ext>
            </a:extLst>
          </p:cNvPr>
          <p:cNvSpPr txBox="1">
            <a:spLocks/>
          </p:cNvSpPr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3 CRs for TS 23.434 agreed on</a:t>
            </a:r>
          </a:p>
          <a:p>
            <a:pPr lvl="2">
              <a:defRPr/>
            </a:pPr>
            <a:r>
              <a:rPr lang="en-GB" sz="1467" dirty="0">
                <a:ea typeface="Malgun Gothic" panose="020B0503020000020004" pitchFamily="34" charset="-127"/>
              </a:rPr>
              <a:t>Service API status monitoring</a:t>
            </a:r>
          </a:p>
          <a:p>
            <a:pPr lvl="2">
              <a:defRPr/>
            </a:pPr>
            <a:r>
              <a:rPr lang="en-IN" sz="1467" dirty="0">
                <a:ea typeface="Malgun Gothic" panose="020B0503020000020004" pitchFamily="34" charset="-127"/>
              </a:rPr>
              <a:t>VAL server provisioning for Key Management Server</a:t>
            </a:r>
          </a:p>
          <a:p>
            <a:pPr lvl="2">
              <a:defRPr/>
            </a:pPr>
            <a:r>
              <a:rPr lang="en-IN" sz="1467" dirty="0">
                <a:ea typeface="Malgun Gothic" panose="020B0503020000020004" pitchFamily="34" charset="-127"/>
              </a:rPr>
              <a:t>SEAL NRM determines time synchronization activation for TSC stream</a:t>
            </a:r>
            <a:endParaRPr lang="en-US" altLang="zh-CN" sz="1467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 </a:t>
            </a:r>
            <a:r>
              <a:rPr lang="en-US" altLang="de-DE" sz="1467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67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sz="1467" dirty="0">
                <a:ea typeface="Times New Roman" panose="02020603050405020304" pitchFamily="18" charset="0"/>
              </a:rPr>
              <a:t>Work on essential corrections and bug fixes if any identified.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98AC60E5-F1F8-3416-0690-13861FA3F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/>
              <a:t>5</a:t>
            </a:r>
            <a:r>
              <a:rPr lang="en-US" altLang="zh-CN" b="1"/>
              <a:t>GMARCH</a:t>
            </a:r>
            <a:r>
              <a:rPr lang="en-GB" altLang="en-US" b="1"/>
              <a:t>_Ph2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98BB3BE-DDC7-DE0C-178B-259952C06D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308117"/>
              </p:ext>
            </p:extLst>
          </p:nvPr>
        </p:nvGraphicFramePr>
        <p:xfrm>
          <a:off x="402167" y="1716617"/>
          <a:ext cx="11311467" cy="838200"/>
        </p:xfrm>
        <a:graphic>
          <a:graphicData uri="http://schemas.openxmlformats.org/drawingml/2006/table">
            <a:tbl>
              <a:tblPr/>
              <a:tblGrid>
                <a:gridCol w="6646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09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5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2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4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4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908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338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9404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UID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Acronym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WG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Target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Old 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New 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Change or comment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8796"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950026</a:t>
                      </a:r>
                    </a:p>
                  </a:txBody>
                  <a:tcPr marL="64004" marR="64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Message Service within the 5G system (MSGin5G) Phase 2</a:t>
                      </a:r>
                      <a:endParaRPr lang="en-GB" altLang="zh-CN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62575" marR="162575" marT="81299" marB="812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5GMARCH_Ph2</a:t>
                      </a:r>
                    </a:p>
                  </a:txBody>
                  <a:tcPr marL="162575" marR="162575" marT="81299" marB="812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June-2023</a:t>
                      </a:r>
                    </a:p>
                  </a:txBody>
                  <a:tcPr marL="12700" marR="12700" marT="127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2700" marR="12700" marT="127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155" name="Content Placeholder 7">
            <a:extLst>
              <a:ext uri="{FF2B5EF4-FFF2-40B4-BE49-F238E27FC236}">
                <a16:creationId xmlns:a16="http://schemas.microsoft.com/office/drawing/2014/main" id="{5A40BFAC-3C3B-272B-A40B-45F04243A06B}"/>
              </a:ext>
            </a:extLst>
          </p:cNvPr>
          <p:cNvSpPr txBox="1">
            <a:spLocks/>
          </p:cNvSpPr>
          <p:nvPr/>
        </p:nvSpPr>
        <p:spPr bwMode="auto">
          <a:xfrm>
            <a:off x="586318" y="2980267"/>
            <a:ext cx="11000316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1363" indent="-284163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1413" indent="-227013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FontTx/>
              <a:buBlip>
                <a:blip r:embed="rId2"/>
              </a:buBlip>
            </a:pPr>
            <a:r>
              <a:rPr lang="de-DE" altLang="de-DE" sz="2000" dirty="0">
                <a:latin typeface="Calibri" panose="020F0502020204030204" pitchFamily="34" charset="0"/>
              </a:rPr>
              <a:t>Progress since SA#99:</a:t>
            </a:r>
          </a:p>
          <a:p>
            <a:pPr lvl="1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67" dirty="0">
                <a:latin typeface="Calibri" panose="020F0502020204030204" pitchFamily="34" charset="0"/>
              </a:rPr>
              <a:t>17 CRs for TS 23.554 agreed on</a:t>
            </a:r>
          </a:p>
          <a:p>
            <a:pPr lvl="2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1467" dirty="0">
                <a:latin typeface="Calibri" panose="020F0502020204030204" pitchFamily="34" charset="0"/>
                <a:ea typeface="Malgun Gothic" panose="020B0503020000020004" pitchFamily="34" charset="-127"/>
              </a:rPr>
              <a:t>Updates </a:t>
            </a:r>
            <a:r>
              <a:rPr lang="en-US" altLang="zh-CN" sz="1467" dirty="0">
                <a:latin typeface="Calibri" panose="020F0502020204030204" pitchFamily="34" charset="0"/>
                <a:ea typeface="Malgun Gothic" panose="020B0503020000020004" pitchFamily="34" charset="-127"/>
              </a:rPr>
              <a:t>the definition and architecture for constrained device</a:t>
            </a:r>
            <a:r>
              <a:rPr lang="en-GB" altLang="zh-CN" sz="1467" dirty="0">
                <a:latin typeface="Calibri" panose="020F0502020204030204" pitchFamily="34" charset="0"/>
                <a:ea typeface="Malgun Gothic" panose="020B0503020000020004" pitchFamily="34" charset="-127"/>
              </a:rPr>
              <a:t> </a:t>
            </a:r>
          </a:p>
          <a:p>
            <a:pPr lvl="2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467" dirty="0">
                <a:latin typeface="Calibri" panose="020F0502020204030204" pitchFamily="34" charset="0"/>
                <a:ea typeface="SimSun" panose="02010600030101010101" pitchFamily="2" charset="-122"/>
              </a:rPr>
              <a:t>Updates the procedures related to </a:t>
            </a:r>
            <a:r>
              <a:rPr lang="en-US" altLang="zh-CN" sz="1467" dirty="0">
                <a:latin typeface="Calibri" panose="020F0502020204030204" pitchFamily="34" charset="0"/>
                <a:ea typeface="Malgun Gothic" panose="020B0503020000020004" pitchFamily="34" charset="-127"/>
              </a:rPr>
              <a:t>constrained device</a:t>
            </a:r>
            <a:r>
              <a:rPr lang="en-GB" altLang="zh-CN" sz="1467" dirty="0">
                <a:latin typeface="Calibri" panose="020F0502020204030204" pitchFamily="34" charset="0"/>
                <a:ea typeface="Malgun Gothic" panose="020B0503020000020004" pitchFamily="34" charset="-127"/>
              </a:rPr>
              <a:t>  </a:t>
            </a:r>
            <a:r>
              <a:rPr lang="en-US" altLang="zh-CN" sz="1467" dirty="0">
                <a:latin typeface="Calibri" panose="020F0502020204030204" pitchFamily="34" charset="0"/>
                <a:ea typeface="Malgun Gothic" panose="020B0503020000020004" pitchFamily="34" charset="-127"/>
              </a:rPr>
              <a:t>based on the updated architecture</a:t>
            </a:r>
          </a:p>
          <a:p>
            <a:pPr lvl="2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467" dirty="0">
                <a:latin typeface="Calibri" panose="020F0502020204030204" pitchFamily="34" charset="0"/>
                <a:ea typeface="SimSun" panose="02010600030101010101" pitchFamily="2" charset="-122"/>
              </a:rPr>
              <a:t>Fixes the procedure of store and forward</a:t>
            </a:r>
            <a:endParaRPr lang="en-US" altLang="zh-CN" sz="1467" dirty="0">
              <a:latin typeface="Calibri" panose="020F0502020204030204" pitchFamily="34" charset="0"/>
            </a:endParaRPr>
          </a:p>
          <a:p>
            <a:pPr lvl="1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67" dirty="0">
                <a:latin typeface="Calibri" panose="020F0502020204030204" pitchFamily="34" charset="0"/>
              </a:rPr>
              <a:t> </a:t>
            </a:r>
            <a:r>
              <a:rPr lang="en-US" altLang="de-DE" sz="1467" b="1" dirty="0">
                <a:latin typeface="Calibri" panose="020F0502020204030204" pitchFamily="34" charset="0"/>
              </a:rPr>
              <a:t>Contentious Issue: </a:t>
            </a:r>
          </a:p>
          <a:p>
            <a:pPr lvl="2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altLang="zh-CN" sz="1467" dirty="0">
                <a:latin typeface="Calibri" panose="020F0502020204030204" pitchFamily="34" charset="0"/>
              </a:rPr>
              <a:t>None</a:t>
            </a:r>
          </a:p>
          <a:p>
            <a:pPr>
              <a:buFontTx/>
              <a:buBlip>
                <a:blip r:embed="rId2"/>
              </a:buBlip>
            </a:pPr>
            <a:r>
              <a:rPr lang="en-US" altLang="zh-CN" sz="2000" dirty="0">
                <a:latin typeface="Calibri" panose="020F0502020204030204" pitchFamily="34" charset="0"/>
              </a:rPr>
              <a:t>RAN impacts and dependencies:</a:t>
            </a:r>
            <a:endParaRPr lang="de-DE" altLang="zh-CN" sz="2000" dirty="0">
              <a:latin typeface="Calibri" panose="020F0502020204030204" pitchFamily="34" charset="0"/>
            </a:endParaRPr>
          </a:p>
          <a:p>
            <a:pPr lvl="1"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67" dirty="0">
                <a:latin typeface="Calibri" panose="020F0502020204030204" pitchFamily="34" charset="0"/>
              </a:rPr>
              <a:t>None identified</a:t>
            </a:r>
          </a:p>
          <a:p>
            <a:pPr>
              <a:buFontTx/>
              <a:buBlip>
                <a:blip r:embed="rId2"/>
              </a:buBlip>
            </a:pPr>
            <a:r>
              <a:rPr lang="de-DE" altLang="zh-CN" sz="2000" dirty="0">
                <a:latin typeface="Calibri" panose="020F0502020204030204" pitchFamily="34" charset="0"/>
              </a:rPr>
              <a:t>Next steps:</a:t>
            </a:r>
          </a:p>
          <a:p>
            <a:pPr lvl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GB" altLang="zh-CN" sz="1467" dirty="0">
                <a:latin typeface="Calibri" panose="020F0502020204030204" pitchFamily="34" charset="0"/>
                <a:cs typeface="Times New Roman" panose="02020603050405020304" pitchFamily="18" charset="0"/>
              </a:rPr>
              <a:t>None, work completed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Executive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Two meetings in 2Q2023</a:t>
            </a:r>
            <a:endParaRPr lang="en-US" altLang="en-US" sz="1800" dirty="0"/>
          </a:p>
          <a:p>
            <a:pPr lvl="1"/>
            <a:r>
              <a:rPr lang="en-US" altLang="en-US" sz="1800" b="1" dirty="0"/>
              <a:t>SA6#54-e, 17 – 26 April, 2023</a:t>
            </a:r>
          </a:p>
          <a:p>
            <a:pPr lvl="1"/>
            <a:r>
              <a:rPr lang="en-US" altLang="en-US" sz="1800" b="1" dirty="0"/>
              <a:t>SA6#55, 22 – 26 May, 2023</a:t>
            </a:r>
          </a:p>
          <a:p>
            <a:r>
              <a:rPr lang="en-US" altLang="en-US" sz="2000" dirty="0"/>
              <a:t>Rel-15/Rel-16/Rel-17 corrections</a:t>
            </a:r>
          </a:p>
          <a:p>
            <a:pPr lvl="1"/>
            <a:r>
              <a:rPr lang="en-US" altLang="en-US" sz="1800" dirty="0"/>
              <a:t>No CRs for Rel-15 and 1 CR for Rel-16</a:t>
            </a:r>
          </a:p>
          <a:p>
            <a:pPr lvl="1"/>
            <a:r>
              <a:rPr lang="en-US" altLang="en-US" sz="1800" dirty="0"/>
              <a:t>Very limited for Rel-17, only essential CRs to align with Stage 3 or correct critical FASMOs</a:t>
            </a:r>
            <a:endParaRPr lang="en-US" altLang="en-US" sz="1800" b="1" dirty="0"/>
          </a:p>
          <a:p>
            <a:r>
              <a:rPr lang="en-US" altLang="en-US" sz="2000" dirty="0"/>
              <a:t>Rel-18 activities – Progress on Rel-18 </a:t>
            </a:r>
            <a:r>
              <a:rPr lang="en-GB" sz="2000" dirty="0"/>
              <a:t>SID/WIDs (12 SIDs + 19 WIDs + TEI)</a:t>
            </a:r>
          </a:p>
          <a:p>
            <a:pPr lvl="1"/>
            <a:r>
              <a:rPr lang="en-GB" sz="2000" dirty="0"/>
              <a:t>All Rel-18 study items and work items declared completed</a:t>
            </a:r>
          </a:p>
          <a:p>
            <a:pPr lvl="1"/>
            <a:r>
              <a:rPr lang="en-GB" sz="2000" dirty="0"/>
              <a:t>Sent for Information: FFAPP </a:t>
            </a:r>
            <a:r>
              <a:rPr lang="en-GB" sz="2000"/>
              <a:t>TS 23.545</a:t>
            </a:r>
            <a:endParaRPr lang="en-GB" sz="2000" dirty="0"/>
          </a:p>
          <a:p>
            <a:pPr lvl="1"/>
            <a:r>
              <a:rPr lang="en-GB" sz="2000" dirty="0"/>
              <a:t>Sent for Approval: SEALDD TS 23.433, FS_MCShAC TR 23.700-38, PINAPP TS 23.542, NSCALE TS 23.435, ADAES TS 23.436</a:t>
            </a:r>
          </a:p>
          <a:p>
            <a:pPr lvl="1"/>
            <a:r>
              <a:rPr lang="en-GB" sz="2000" dirty="0"/>
              <a:t>External TR: Working an additional quarter for alignment with ETSI MEC and GSMA OPG/OPAG</a:t>
            </a:r>
          </a:p>
          <a:p>
            <a:r>
              <a:rPr lang="en-US" altLang="en-US" sz="2000" dirty="0"/>
              <a:t>Rel-19 activities – Initiated Rel-19 </a:t>
            </a:r>
            <a:r>
              <a:rPr lang="en-GB" altLang="en-US" sz="2000" dirty="0"/>
              <a:t>efforts</a:t>
            </a:r>
            <a:endParaRPr lang="en-GB" sz="2000" dirty="0"/>
          </a:p>
          <a:p>
            <a:pPr lvl="1"/>
            <a:r>
              <a:rPr lang="en-GB" sz="2000" dirty="0"/>
              <a:t>New SIDs/WIDs: MCShAC, </a:t>
            </a:r>
            <a:r>
              <a:rPr lang="en-GB" sz="2000" dirty="0" err="1"/>
              <a:t>FS_eMMTelAPP</a:t>
            </a:r>
            <a:r>
              <a:rPr lang="en-GB" sz="2000" dirty="0"/>
              <a:t>, 5GMARCH_Ph3, enh4FRMCS, </a:t>
            </a:r>
            <a:r>
              <a:rPr lang="en-GB" sz="2000" dirty="0" err="1"/>
              <a:t>FS_eLSAPP</a:t>
            </a:r>
            <a:r>
              <a:rPr lang="en-GB" sz="2000" dirty="0"/>
              <a:t>, </a:t>
            </a:r>
            <a:r>
              <a:rPr lang="en-GB" sz="2000" dirty="0" err="1"/>
              <a:t>enhMC</a:t>
            </a:r>
            <a:endParaRPr lang="en-GB" sz="2000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08324996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B5289F4-AF41-EE68-8122-E0A1F0EC7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US" altLang="ja-JP" b="1" dirty="0"/>
              <a:t>SNAAPP</a:t>
            </a:r>
            <a:endParaRPr lang="en-GB" altLang="en-US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3CC2D50-0DF8-AA9A-C517-2AB8433990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280143"/>
              </p:ext>
            </p:extLst>
          </p:nvPr>
        </p:nvGraphicFramePr>
        <p:xfrm>
          <a:off x="402167" y="1716617"/>
          <a:ext cx="11311467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2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3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960012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Application enablement aspects for subscriber-aware northbound API access</a:t>
                      </a:r>
                      <a:endParaRPr lang="en-GB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US" altLang="ja-JP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SNAAPP</a:t>
                      </a:r>
                      <a:endParaRPr lang="en-GB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Jun-2023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6357A521-057D-7BDA-07DF-32CAF480C6B6}"/>
              </a:ext>
            </a:extLst>
          </p:cNvPr>
          <p:cNvSpPr txBox="1">
            <a:spLocks/>
          </p:cNvSpPr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3 CRs for TS 23.222 agreed on</a:t>
            </a:r>
          </a:p>
          <a:p>
            <a:pPr lvl="2">
              <a:defRPr/>
            </a:pPr>
            <a:r>
              <a:rPr lang="en-US" sz="1467" dirty="0">
                <a:ea typeface="SimSun" panose="02010600030101010101" pitchFamily="2" charset="-122"/>
              </a:rPr>
              <a:t>Clarification that RNAA is supported for 4G and 5G network</a:t>
            </a:r>
          </a:p>
          <a:p>
            <a:pPr lvl="2">
              <a:defRPr/>
            </a:pPr>
            <a:r>
              <a:rPr lang="en-US" altLang="zh-CN" sz="1467" kern="0" dirty="0">
                <a:ea typeface="SimSun" panose="02010600030101010101" pitchFamily="2" charset="-122"/>
              </a:rPr>
              <a:t>Cleanups and removal of Editor’s Notes </a:t>
            </a:r>
            <a:r>
              <a:rPr lang="en-US" altLang="zh-CN" sz="1467" kern="0" dirty="0">
                <a:ea typeface="Malgun Gothic" panose="020B0503020000020004" pitchFamily="34" charset="-127"/>
              </a:rPr>
              <a:t>based on a</a:t>
            </a:r>
            <a:r>
              <a:rPr lang="en-US" altLang="ja-JP" sz="1467" dirty="0">
                <a:ea typeface="Malgun Gothic" panose="020B0503020000020004" pitchFamily="34" charset="-127"/>
              </a:rPr>
              <a:t>lignment with SA3 SNAAPPY study conclusion</a:t>
            </a:r>
          </a:p>
          <a:p>
            <a:pPr lvl="2">
              <a:defRPr/>
            </a:pPr>
            <a:r>
              <a:rPr lang="en-US" altLang="zh-CN" sz="1467" kern="0" dirty="0">
                <a:ea typeface="Malgun Gothic" panose="020B0503020000020004" pitchFamily="34" charset="-127"/>
              </a:rPr>
              <a:t>Enhancement of Annex to support RNAA</a:t>
            </a:r>
            <a:endParaRPr lang="en-US" altLang="zh-CN" sz="1467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 </a:t>
            </a:r>
            <a:r>
              <a:rPr lang="en-US" altLang="de-DE" sz="1467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67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sz="1467" dirty="0">
                <a:ea typeface="Times New Roman" panose="02020603050405020304" pitchFamily="18" charset="0"/>
              </a:rPr>
              <a:t>Alignment with ongoing SA3 SNAAPPY, if needed</a:t>
            </a: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NSCALE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373873"/>
              </p:ext>
            </p:extLst>
          </p:nvPr>
        </p:nvGraphicFramePr>
        <p:xfrm>
          <a:off x="402167" y="1716617"/>
          <a:ext cx="11311467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2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3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960013</a:t>
                      </a:r>
                      <a:endParaRPr lang="en-GB" sz="1200" b="1" i="0" u="none" strike="noStrike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 Slice Capability Exposure for Application Layer Enablement </a:t>
                      </a:r>
                    </a:p>
                  </a:txBody>
                  <a:tcPr marL="22577" marR="22577" marT="22577" marB="812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NSCALE</a:t>
                      </a:r>
                    </a:p>
                  </a:txBody>
                  <a:tcPr marL="22577" marR="22577" marT="22577" marB="812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kumimoji="0" lang="en-GB" sz="1200" b="1" i="0" u="none" strike="noStrike" kern="1200" cap="none" normalizeH="0" baseline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kumimoji="0" lang="en-GB" sz="1200" b="1" i="0" u="none" strike="noStrike" kern="1200" cap="none" normalizeH="0" baseline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kumimoji="0" lang="en-GB" sz="1200" b="1" i="0" u="none" strike="noStrike" kern="1200" cap="none" normalizeH="0" baseline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/>
          <p:nvPr/>
        </p:nvSpPr>
        <p:spPr>
          <a:xfrm>
            <a:off x="586318" y="2980267"/>
            <a:ext cx="11000317" cy="339090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455495" indent="-455495">
              <a:spcBef>
                <a:spcPct val="0"/>
              </a:spcBef>
            </a:pPr>
            <a:r>
              <a:rPr lang="de-DE" altLang="de-DE" sz="2000" dirty="0"/>
              <a:t>Progress since SA#99:</a:t>
            </a:r>
          </a:p>
          <a:p>
            <a:pPr marL="988882" lvl="1" indent="-379297">
              <a:spcBef>
                <a:spcPct val="0"/>
              </a:spcBef>
            </a:pPr>
            <a:r>
              <a:rPr lang="en-US" altLang="de-DE" sz="1760" b="1" dirty="0"/>
              <a:t>22 pCRs for TS 23.435 agreed on</a:t>
            </a:r>
          </a:p>
          <a:p>
            <a:pPr marL="1522269" lvl="2" indent="-303099"/>
            <a:r>
              <a:rPr lang="en-US" altLang="zh-CN" sz="1467" dirty="0">
                <a:ea typeface="Malgun Gothic" panose="020B0503020000020004" pitchFamily="34" charset="-127"/>
              </a:rPr>
              <a:t>Terms and Abbreviations defined in the present document pertaining to network slice are added. </a:t>
            </a:r>
          </a:p>
          <a:p>
            <a:pPr marL="1522269" lvl="2" indent="-303099"/>
            <a:r>
              <a:rPr lang="en-US" altLang="zh-CN" sz="1467" dirty="0">
                <a:ea typeface="Malgun Gothic" panose="020B0503020000020004" pitchFamily="34" charset="-127"/>
              </a:rPr>
              <a:t>The overview and Architectural requirements are updated. </a:t>
            </a:r>
          </a:p>
          <a:p>
            <a:pPr marL="1522269" lvl="2" indent="-303099"/>
            <a:r>
              <a:rPr lang="en-US" altLang="zh-CN" sz="1467" dirty="0">
                <a:ea typeface="宋体" panose="02010600030101010101" pitchFamily="2" charset="-122"/>
                <a:sym typeface="+mn-ea"/>
              </a:rPr>
              <a:t>Cleanups and removal of Editor’s Notes</a:t>
            </a:r>
            <a:r>
              <a:rPr lang="en-US" altLang="zh-CN" sz="1467" dirty="0">
                <a:ea typeface="Malgun Gothic" panose="020B0503020000020004" pitchFamily="34" charset="-127"/>
              </a:rPr>
              <a:t>, and New services added: Network slice diagnostics, Network slice fault management capability exposure, Slice requirements verification and alignment capability exposure, Network Slice Information delivery, Network Slice Allocation in NSaaS model.</a:t>
            </a:r>
            <a:r>
              <a:rPr lang="en-US" altLang="zh-CN" sz="1467" dirty="0"/>
              <a:t> </a:t>
            </a:r>
          </a:p>
          <a:p>
            <a:pPr marL="912684" lvl="1" indent="-303099"/>
            <a:r>
              <a:rPr lang="en-US" altLang="de-DE" sz="1760" b="1" dirty="0"/>
              <a:t>Contentious Issue: </a:t>
            </a:r>
          </a:p>
          <a:p>
            <a:pPr marL="1522269" lvl="2" indent="-303099">
              <a:spcBef>
                <a:spcPct val="0"/>
              </a:spcBef>
              <a:spcAft>
                <a:spcPts val="400"/>
              </a:spcAft>
            </a:pPr>
            <a:r>
              <a:rPr lang="en-US" altLang="zh-CN" sz="1467" dirty="0"/>
              <a:t>None</a:t>
            </a:r>
          </a:p>
          <a:p>
            <a:pPr marL="455495" indent="-455495">
              <a:spcBef>
                <a:spcPct val="0"/>
              </a:spcBef>
            </a:pPr>
            <a:r>
              <a:rPr lang="en-US" altLang="zh-CN" sz="2000" dirty="0"/>
              <a:t>RAN impacts and dependencies:</a:t>
            </a:r>
            <a:endParaRPr lang="de-DE" altLang="zh-CN" sz="2000" dirty="0"/>
          </a:p>
          <a:p>
            <a:pPr marL="988882" lvl="1" indent="-379297">
              <a:spcBef>
                <a:spcPct val="0"/>
              </a:spcBef>
              <a:spcAft>
                <a:spcPts val="600"/>
              </a:spcAft>
            </a:pPr>
            <a:r>
              <a:rPr lang="en-US" altLang="zh-CN" sz="1467" dirty="0"/>
              <a:t>None identified</a:t>
            </a:r>
          </a:p>
          <a:p>
            <a:pPr marL="455495" indent="-455495">
              <a:spcBef>
                <a:spcPct val="0"/>
              </a:spcBef>
            </a:pPr>
            <a:r>
              <a:rPr lang="de-DE" altLang="zh-CN" sz="2000" dirty="0"/>
              <a:t>Next steps:</a:t>
            </a:r>
          </a:p>
          <a:p>
            <a:pPr marL="988882" lvl="1" indent="-379297"/>
            <a:r>
              <a:rPr lang="en-US" altLang="zh-CN" sz="1467" dirty="0">
                <a:cs typeface="Times New Roman" panose="02020603050405020304" pitchFamily="18" charset="0"/>
              </a:rPr>
              <a:t>None, work completed</a:t>
            </a:r>
            <a:endParaRPr lang="en-US" altLang="zh-CN" sz="1467" dirty="0"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E5585AE-F0E2-27D1-0114-FBB37AACE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EDGEAPP_Ph2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8AD1688-0CEB-1111-9051-B75B14F2D8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5127960"/>
              </p:ext>
            </p:extLst>
          </p:nvPr>
        </p:nvGraphicFramePr>
        <p:xfrm>
          <a:off x="439947" y="1317645"/>
          <a:ext cx="11312105" cy="68184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7343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943473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385887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1065003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692944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650081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185737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Target (dd/mm/</a:t>
                      </a: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yyyy</a:t>
                      </a: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970040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Application Architecture for enabling Edge Applications Phase 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EDGEAPP_Ph2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Jun-2023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114105507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728048E-38A1-2E06-4446-14C163C64BA2}"/>
              </a:ext>
            </a:extLst>
          </p:cNvPr>
          <p:cNvSpPr txBox="1">
            <a:spLocks/>
          </p:cNvSpPr>
          <p:nvPr/>
        </p:nvSpPr>
        <p:spPr>
          <a:xfrm>
            <a:off x="647700" y="2274606"/>
            <a:ext cx="7510182" cy="408137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SA#98-e: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SA6#54-e: 40 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SA6#55: 48 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00" dirty="0"/>
              <a:t>Alignment of EDGEAPP and ETSI MEC</a:t>
            </a:r>
            <a:endParaRPr lang="en-IN" sz="1400" dirty="0">
              <a:latin typeface="Calibri" panose="020F0502020204030204" pitchFamily="34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00" dirty="0"/>
              <a:t>Edge services support across ECSPs</a:t>
            </a:r>
            <a:endParaRPr lang="en-IN" sz="1400" dirty="0">
              <a:latin typeface="Calibri" panose="020F0502020204030204" pitchFamily="34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00" dirty="0"/>
              <a:t>Support for roaming UEs</a:t>
            </a:r>
            <a:endParaRPr lang="en-IN" sz="1400" dirty="0">
              <a:latin typeface="Calibri" panose="020F0502020204030204" pitchFamily="34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00" dirty="0"/>
              <a:t>Edge enabler layer support for EAS synchronization</a:t>
            </a:r>
            <a:endParaRPr lang="en-IN" sz="1400" dirty="0">
              <a:latin typeface="Calibri" panose="020F0502020204030204" pitchFamily="34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00" dirty="0"/>
              <a:t>Discovery of a common EAS</a:t>
            </a:r>
            <a:endParaRPr lang="en-IN" sz="1400" dirty="0">
              <a:latin typeface="Calibri" panose="020F0502020204030204" pitchFamily="34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00" dirty="0"/>
              <a:t>Method of supporting federated EAS service</a:t>
            </a:r>
            <a:endParaRPr lang="en-IN" sz="1400" dirty="0">
              <a:latin typeface="Calibri" panose="020F0502020204030204" pitchFamily="34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00" dirty="0"/>
              <a:t>SEAL capability access for EEL support</a:t>
            </a:r>
            <a:endParaRPr lang="en-IN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Work item is set to 100% complete. </a:t>
            </a:r>
            <a:endParaRPr lang="en-US" altLang="zh-CN" sz="18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 None identified</a:t>
            </a: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Essential corrections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Left over work to be considered in next release.</a:t>
            </a:r>
            <a:endParaRPr lang="de-DE" sz="1600" kern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337737" y="1973938"/>
          <a:ext cx="3670300" cy="47585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600">
                  <a:extLst>
                    <a:ext uri="{9D8B030D-6E8A-4147-A177-3AD203B41FA5}">
                      <a16:colId xmlns:a16="http://schemas.microsoft.com/office/drawing/2014/main" val="3161319496"/>
                    </a:ext>
                  </a:extLst>
                </a:gridCol>
                <a:gridCol w="3187700">
                  <a:extLst>
                    <a:ext uri="{9D8B030D-6E8A-4147-A177-3AD203B41FA5}">
                      <a16:colId xmlns:a16="http://schemas.microsoft.com/office/drawing/2014/main" val="1611559050"/>
                    </a:ext>
                  </a:extLst>
                </a:gridCol>
              </a:tblGrid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1" i="1" u="none" strike="noStrike">
                          <a:solidFill>
                            <a:srgbClr val="7030A0"/>
                          </a:solidFill>
                          <a:effectLst/>
                        </a:rPr>
                        <a:t>KI #</a:t>
                      </a:r>
                      <a:endParaRPr lang="en-IN" sz="1100" b="1" i="1" u="none" strike="noStrike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1" i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Title / WID Objectives</a:t>
                      </a:r>
                      <a:endParaRPr lang="en-IN" sz="1100" b="1" i="1" u="none" strike="noStrike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06800438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1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solidFill>
                            <a:srgbClr val="00B050"/>
                          </a:solidFill>
                          <a:effectLst/>
                        </a:rPr>
                        <a:t>Enhanced notification service to the EEC</a:t>
                      </a:r>
                      <a:endParaRPr lang="en-IN" sz="1100" b="0" i="0" u="none" strike="noStrike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875457127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2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solidFill>
                            <a:srgbClr val="00B050"/>
                          </a:solidFill>
                          <a:effectLst/>
                        </a:rPr>
                        <a:t>Enablement of Service APIs exposed by EAS</a:t>
                      </a:r>
                      <a:endParaRPr lang="en-IN" sz="1100" b="0" i="0" u="none" strike="noStrike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38025539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3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solidFill>
                            <a:srgbClr val="00B050"/>
                          </a:solidFill>
                          <a:effectLst/>
                        </a:rPr>
                        <a:t>Enhancements to service continuity planning</a:t>
                      </a:r>
                      <a:endParaRPr lang="en-IN" sz="1100" b="0" i="0" u="none" strike="noStrike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702577845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4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EDGE-5</a:t>
                      </a:r>
                      <a:endParaRPr lang="en-IN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16533451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5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Alignment of EDGEAPP and ETSI MEC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397446288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6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 services support across ECSPs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657630733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7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traffic filter exposure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896817987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8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EAS selection synchronization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800898998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9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dynamic EAS instantiation triggering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33672764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10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roaming UEs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3323504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11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ACR between EAS and Cloud Application Server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99979274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12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EEL service differentiation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93691830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13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 enabler layer support for EAS synchronization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23223841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14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traffic influence for initially selected EAS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76676297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15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constrained devices for Edge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07902876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16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NAT deployed within the edge data network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54287758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17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Discovery of a common EAS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044212227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18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Linkage between EASs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70090324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19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ACR scenario combination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127576070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20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Method of supporting federated EAS service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02906171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21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Simultaneously EAS connectivity in ACR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975084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22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EAS discovery in Edge Node sharing scenario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809058024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23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 dirty="0">
                          <a:solidFill>
                            <a:srgbClr val="FFC000"/>
                          </a:solidFill>
                          <a:effectLst/>
                        </a:rPr>
                        <a:t>Reliable Edge service</a:t>
                      </a:r>
                      <a:endParaRPr lang="en-IN" sz="1100" b="0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69669012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24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SEAL capability access for EEL support</a:t>
                      </a:r>
                      <a:endParaRPr lang="en-IN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8718966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E5585AE-F0E2-27D1-0114-FBB37AACE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EDGEAPP_EXT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4DE5C4A-06C9-FA0C-8D1E-38A42FFB77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125377"/>
              </p:ext>
            </p:extLst>
          </p:nvPr>
        </p:nvGraphicFramePr>
        <p:xfrm>
          <a:off x="647700" y="1454150"/>
          <a:ext cx="11198972" cy="95142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Target (dd/mm/</a:t>
                      </a: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yyyy</a:t>
                      </a: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2065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960011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Edge Application Standards in 3GPP and alignment with External Organizations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EDGEAPP_EXT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September 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SP-220990</a:t>
                      </a:r>
                      <a:endParaRPr lang="en-GB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184747780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F2F3B1E-BEEF-CB9B-BA02-60CFC68DE987}"/>
              </a:ext>
            </a:extLst>
          </p:cNvPr>
          <p:cNvSpPr txBox="1">
            <a:spLocks/>
          </p:cNvSpPr>
          <p:nvPr/>
        </p:nvSpPr>
        <p:spPr>
          <a:xfrm>
            <a:off x="962024" y="2836334"/>
            <a:ext cx="10624609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4 pCR agreed on alignment between EDGEAPP and ETSI MEC, </a:t>
            </a:r>
            <a:r>
              <a:rPr lang="en-US" sz="1800" dirty="0">
                <a:effectLst/>
                <a:latin typeface="Arial" panose="020B0604020202020204" pitchFamily="34" charset="0"/>
              </a:rPr>
              <a:t>DGEAPP and ETSI MEC platform and AS aligned deployment, MEC and EDGEAPP deployments in relation with CAPIF.</a:t>
            </a:r>
            <a:endParaRPr lang="de-DE" alt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8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No impact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 err="1"/>
              <a:t>pCR</a:t>
            </a:r>
            <a:r>
              <a:rPr lang="en-US" altLang="zh-CN" sz="1800" kern="0" dirty="0"/>
              <a:t> for alignment of EDGEAPP with ETSI MEC and GSMA OP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363133267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1284B63-AF69-1375-5471-3B8F55063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/>
              <a:t>UASAPP_Ph2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56782E4-FB56-E530-E347-390654730D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1796821"/>
              </p:ext>
            </p:extLst>
          </p:nvPr>
        </p:nvGraphicFramePr>
        <p:xfrm>
          <a:off x="402167" y="1716617"/>
          <a:ext cx="11311467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2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3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970038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Architecture for UAS Applications, Phase 2 </a:t>
                      </a:r>
                      <a:endParaRPr lang="en-GB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UASAPP_Ph2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June-2023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80255A65-D890-A1BF-AAF9-4CA29A37AA1E}"/>
              </a:ext>
            </a:extLst>
          </p:cNvPr>
          <p:cNvSpPr txBox="1">
            <a:spLocks/>
          </p:cNvSpPr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5 CRs for TS 23.255 agreed on</a:t>
            </a:r>
          </a:p>
          <a:p>
            <a:pPr lvl="2">
              <a:defRPr/>
            </a:pPr>
            <a:r>
              <a:rPr lang="en-GB" sz="1467" dirty="0">
                <a:ea typeface="Malgun Gothic" panose="020B0503020000020004" pitchFamily="34" charset="-127"/>
              </a:rPr>
              <a:t>Support for C2 direct mode availability reporting </a:t>
            </a:r>
          </a:p>
          <a:p>
            <a:pPr lvl="2">
              <a:defRPr/>
            </a:pPr>
            <a:r>
              <a:rPr lang="en-US" sz="1467" dirty="0">
                <a:ea typeface="SimSun" panose="02010600030101010101" pitchFamily="2" charset="-122"/>
              </a:rPr>
              <a:t>Coordination between </a:t>
            </a:r>
            <a:r>
              <a:rPr lang="en-US" sz="1467" dirty="0" err="1">
                <a:ea typeface="SimSun" panose="02010600030101010101" pitchFamily="2" charset="-122"/>
              </a:rPr>
              <a:t>Uu</a:t>
            </a:r>
            <a:r>
              <a:rPr lang="en-US" sz="1467" dirty="0">
                <a:ea typeface="SimSun" panose="02010600030101010101" pitchFamily="2" charset="-122"/>
              </a:rPr>
              <a:t> and PC5</a:t>
            </a:r>
          </a:p>
          <a:p>
            <a:pPr lvl="2">
              <a:defRPr/>
            </a:pPr>
            <a:r>
              <a:rPr lang="en-US" altLang="zh-CN" sz="1467" kern="0" dirty="0">
                <a:ea typeface="SimSun" panose="02010600030101010101" pitchFamily="2" charset="-122"/>
              </a:rPr>
              <a:t>Cleanups and removal of Editor’s Notes on aspects related with </a:t>
            </a:r>
            <a:r>
              <a:rPr lang="en-US" altLang="zh-CN" sz="1467" kern="0" dirty="0"/>
              <a:t>“change of USS” and “support of DAA”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 </a:t>
            </a:r>
            <a:r>
              <a:rPr lang="en-US" altLang="de-DE" sz="1467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67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sz="1467" dirty="0">
                <a:ea typeface="Times New Roman" panose="02020603050405020304" pitchFamily="18" charset="0"/>
              </a:rPr>
              <a:t>None, work completed</a:t>
            </a: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E5585AE-F0E2-27D1-0114-FBB37AACE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SEALDD – Update Pending</a:t>
            </a:r>
          </a:p>
        </p:txBody>
      </p:sp>
    </p:spTree>
    <p:extLst>
      <p:ext uri="{BB962C8B-B14F-4D97-AF65-F5344CB8AC3E}">
        <p14:creationId xmlns:p14="http://schemas.microsoft.com/office/powerpoint/2010/main" val="3698076293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89C5EBF-4096-B378-D8B1-B3DF89528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V2XAPP_Ph3 – Update Pending</a:t>
            </a:r>
          </a:p>
        </p:txBody>
      </p:sp>
    </p:spTree>
    <p:extLst>
      <p:ext uri="{BB962C8B-B14F-4D97-AF65-F5344CB8AC3E}">
        <p14:creationId xmlns:p14="http://schemas.microsoft.com/office/powerpoint/2010/main" val="3183051460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B8ED2963-D6E8-432D-B2BC-D1DCAE4CA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/>
              <a:t>ADAES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7416B76-BA22-4D6E-9A1C-0364F375C0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127690"/>
              </p:ext>
            </p:extLst>
          </p:nvPr>
        </p:nvGraphicFramePr>
        <p:xfrm>
          <a:off x="402167" y="1716617"/>
          <a:ext cx="11311467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2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3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970036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Application Data Analytics Enablement Service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ADAES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June-2023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E30305A7-8F70-5B36-DD8F-E2F59BEF2950}"/>
              </a:ext>
            </a:extLst>
          </p:cNvPr>
          <p:cNvSpPr txBox="1">
            <a:spLocks/>
          </p:cNvSpPr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11 CRs for TS 23.436 agreed on</a:t>
            </a:r>
          </a:p>
          <a:p>
            <a:pPr lvl="2">
              <a:defRPr/>
            </a:pPr>
            <a:r>
              <a:rPr lang="en-GB" sz="1467" dirty="0">
                <a:ea typeface="Malgun Gothic" panose="020B0503020000020004" pitchFamily="34" charset="-127"/>
              </a:rPr>
              <a:t>Enhancements to existing procedures for edge load analytics, slice-specific application performance analytics, slice usage pattern analytics and </a:t>
            </a:r>
            <a:r>
              <a:rPr lang="en-US" altLang="zh-CN" sz="1467" kern="0" dirty="0"/>
              <a:t>service experience to support application performance analytics.</a:t>
            </a:r>
            <a:endParaRPr lang="en-GB" sz="1467" dirty="0">
              <a:ea typeface="Malgun Gothic" panose="020B0503020000020004" pitchFamily="34" charset="-127"/>
            </a:endParaRPr>
          </a:p>
          <a:p>
            <a:pPr lvl="2">
              <a:defRPr/>
            </a:pPr>
            <a:r>
              <a:rPr lang="en-US" sz="1467" dirty="0">
                <a:ea typeface="SimSun" panose="02010600030101010101" pitchFamily="2" charset="-122"/>
              </a:rPr>
              <a:t>Definition of ADAE layer APIs.</a:t>
            </a:r>
          </a:p>
          <a:p>
            <a:pPr lvl="2">
              <a:defRPr/>
            </a:pPr>
            <a:r>
              <a:rPr lang="en-US" altLang="zh-CN" sz="1467" kern="0" dirty="0">
                <a:ea typeface="SimSun" panose="02010600030101010101" pitchFamily="2" charset="-122"/>
              </a:rPr>
              <a:t>Clean-ups and editorial corrections.</a:t>
            </a:r>
            <a:endParaRPr lang="en-US" altLang="zh-CN" sz="1467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 </a:t>
            </a:r>
            <a:r>
              <a:rPr lang="en-US" altLang="de-DE" sz="1467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Resolution of Editor’s Note related to alignment with SA4 /EVEX procedures is needed, to address the Solution #5 requirements on service experience to support application performance analytics.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67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sz="1467" dirty="0">
                <a:ea typeface="Times New Roman" panose="02020603050405020304" pitchFamily="18" charset="0"/>
              </a:rPr>
              <a:t>None, work completed</a:t>
            </a: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05CC258F-D8AA-7737-361C-FF32BADAC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5GFLS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3462FBC-851C-B9CC-3A48-71E4A69C3A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361608"/>
              </p:ext>
            </p:extLst>
          </p:nvPr>
        </p:nvGraphicFramePr>
        <p:xfrm>
          <a:off x="402167" y="1716617"/>
          <a:ext cx="11311467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2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3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980109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WID on 5G-enabled fused location service capability exposure</a:t>
                      </a:r>
                      <a:endParaRPr lang="en-GB" altLang="zh-CN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5GFLS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June-2023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186E327C-C9F0-A520-5F6B-EA7FBD25E185}"/>
              </a:ext>
            </a:extLst>
          </p:cNvPr>
          <p:cNvSpPr txBox="1">
            <a:spLocks/>
          </p:cNvSpPr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2000" dirty="0"/>
              <a:t>Progress since SA#99:</a:t>
            </a:r>
          </a:p>
          <a:p>
            <a:pPr lvl="1">
              <a:spcBef>
                <a:spcPct val="0"/>
              </a:spcBef>
            </a:pPr>
            <a:r>
              <a:rPr lang="en-US" altLang="zh-CN" sz="1467" dirty="0"/>
              <a:t>10 CRs for TS 23.434 agreed on</a:t>
            </a:r>
          </a:p>
          <a:p>
            <a:pPr lvl="2"/>
            <a:r>
              <a:rPr lang="en-US" altLang="zh-CN" sz="1467" dirty="0">
                <a:ea typeface="宋体" panose="02010600030101010101" pitchFamily="2" charset="-122"/>
              </a:rPr>
              <a:t>Add information flow and APIs for location information unsubscribe procedure</a:t>
            </a:r>
          </a:p>
          <a:p>
            <a:pPr lvl="2"/>
            <a:r>
              <a:rPr lang="en-US" altLang="zh-CN" sz="1467" dirty="0">
                <a:ea typeface="宋体" panose="02010600030101010101" pitchFamily="2" charset="-122"/>
              </a:rPr>
              <a:t>Add location reporting configuration notification procedure </a:t>
            </a:r>
          </a:p>
          <a:p>
            <a:pPr lvl="2"/>
            <a:r>
              <a:rPr lang="en-US" altLang="zh-CN" sz="1467" dirty="0">
                <a:ea typeface="宋体" panose="02010600030101010101" pitchFamily="2" charset="-122"/>
              </a:rPr>
              <a:t>Non-3GPP access introduction in SEAL is postponed</a:t>
            </a:r>
          </a:p>
          <a:p>
            <a:pPr lvl="2"/>
            <a:r>
              <a:rPr lang="fr-FR" altLang="zh-CN" sz="1467" dirty="0">
                <a:ea typeface="宋体" panose="02010600030101010101" pitchFamily="2" charset="-122"/>
              </a:rPr>
              <a:t>Update location information </a:t>
            </a:r>
            <a:r>
              <a:rPr lang="fr-FR" altLang="zh-CN" sz="1467" dirty="0" err="1">
                <a:ea typeface="宋体" panose="02010600030101010101" pitchFamily="2" charset="-122"/>
              </a:rPr>
              <a:t>request</a:t>
            </a:r>
            <a:r>
              <a:rPr lang="fr-FR" altLang="zh-CN" sz="1467" dirty="0">
                <a:ea typeface="宋体" panose="02010600030101010101" pitchFamily="2" charset="-122"/>
              </a:rPr>
              <a:t> IE</a:t>
            </a:r>
            <a:endParaRPr lang="en-US" altLang="zh-CN" sz="1467" dirty="0"/>
          </a:p>
          <a:p>
            <a:pPr lvl="1">
              <a:spcBef>
                <a:spcPct val="0"/>
              </a:spcBef>
            </a:pPr>
            <a:r>
              <a:rPr lang="en-US" altLang="zh-CN" sz="1467" dirty="0"/>
              <a:t> </a:t>
            </a:r>
            <a:r>
              <a:rPr lang="en-US" altLang="de-DE" sz="1467" b="1" dirty="0"/>
              <a:t>Contentious Issue: </a:t>
            </a:r>
          </a:p>
          <a:p>
            <a:pPr lvl="2">
              <a:spcBef>
                <a:spcPct val="0"/>
              </a:spcBef>
              <a:spcAft>
                <a:spcPts val="400"/>
              </a:spcAft>
            </a:pPr>
            <a:r>
              <a:rPr lang="en-US" altLang="zh-CN" sz="1467" dirty="0"/>
              <a:t>None</a:t>
            </a:r>
          </a:p>
          <a:p>
            <a:pPr>
              <a:spcBef>
                <a:spcPct val="0"/>
              </a:spcBef>
            </a:pPr>
            <a:r>
              <a:rPr lang="en-US" altLang="zh-CN" sz="2000" dirty="0"/>
              <a:t>RAN impacts and dependencies:</a:t>
            </a:r>
            <a:endParaRPr lang="de-DE" altLang="zh-CN" sz="2000" dirty="0"/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467" dirty="0"/>
              <a:t>None identified</a:t>
            </a:r>
          </a:p>
          <a:p>
            <a:pPr>
              <a:spcBef>
                <a:spcPct val="0"/>
              </a:spcBef>
            </a:pPr>
            <a:r>
              <a:rPr lang="de-DE" altLang="zh-CN" sz="2000" dirty="0"/>
              <a:t>Next steps:</a:t>
            </a:r>
          </a:p>
          <a:p>
            <a:pPr lvl="1"/>
            <a:r>
              <a:rPr lang="en-US" altLang="zh-CN" sz="1467" dirty="0">
                <a:cs typeface="Times New Roman" panose="02020603050405020304" pitchFamily="18" charset="0"/>
              </a:rPr>
              <a:t>None, work completed</a:t>
            </a:r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MC_AHGC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83598"/>
              </p:ext>
            </p:extLst>
          </p:nvPr>
        </p:nvGraphicFramePr>
        <p:xfrm>
          <a:off x="402167" y="1716617"/>
          <a:ext cx="11311466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2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3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67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+mn-ea"/>
                        </a:rPr>
                        <a:t>980051</a:t>
                      </a:r>
                      <a:endParaRPr lang="en-GB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I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Mission Critical ad hoc group Communications</a:t>
                      </a:r>
                    </a:p>
                  </a:txBody>
                  <a:tcPr marL="22577" marR="22577" marT="22577" marB="812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MC_AHGC</a:t>
                      </a:r>
                    </a:p>
                  </a:txBody>
                  <a:tcPr marL="22577" marR="22577" marT="22577" marB="812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June-2023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/>
          <p:nvPr/>
        </p:nvSpPr>
        <p:spPr>
          <a:xfrm>
            <a:off x="557741" y="2609852"/>
            <a:ext cx="11000317" cy="339090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455495" indent="-455495">
              <a:spcBef>
                <a:spcPct val="0"/>
              </a:spcBef>
            </a:pPr>
            <a:r>
              <a:rPr lang="de-DE" altLang="de-DE" sz="2000" dirty="0"/>
              <a:t>Progress since SA#99:</a:t>
            </a:r>
          </a:p>
          <a:p>
            <a:pPr marL="988882" lvl="1" indent="-379297">
              <a:spcBef>
                <a:spcPct val="0"/>
              </a:spcBef>
            </a:pPr>
            <a:r>
              <a:rPr lang="en-US" altLang="de-DE" sz="1760" b="1" dirty="0"/>
              <a:t>35 CRs for TS 23.280, 23.379, 23.281, and 23.282 agreed on</a:t>
            </a:r>
          </a:p>
          <a:p>
            <a:pPr lvl="2"/>
            <a:r>
              <a:rPr lang="en-IN" altLang="zh-CN" sz="1467" dirty="0">
                <a:ea typeface="Malgun Gothic" panose="020B0503020000020004" pitchFamily="34" charset="-127"/>
              </a:rPr>
              <a:t>Information flows and procedures involving multiple systems for the ad hoc group data session in </a:t>
            </a:r>
            <a:r>
              <a:rPr lang="en-IN" altLang="zh-CN" sz="1467" dirty="0" err="1">
                <a:ea typeface="Malgun Gothic" panose="020B0503020000020004" pitchFamily="34" charset="-127"/>
              </a:rPr>
              <a:t>MCData</a:t>
            </a:r>
            <a:r>
              <a:rPr lang="en-IN" altLang="zh-CN" sz="1467" dirty="0">
                <a:ea typeface="Malgun Gothic" panose="020B0503020000020004" pitchFamily="34" charset="-127"/>
              </a:rPr>
              <a:t>, Ad hoc group emergency alert between multiple MC systems, Notifying authorized user about </a:t>
            </a:r>
            <a:r>
              <a:rPr lang="en-IN" altLang="zh-CN" sz="1467" dirty="0" err="1">
                <a:ea typeface="Malgun Gothic" panose="020B0503020000020004" pitchFamily="34" charset="-127"/>
              </a:rPr>
              <a:t>adhoc</a:t>
            </a:r>
            <a:r>
              <a:rPr lang="en-IN" altLang="zh-CN" sz="1467" dirty="0">
                <a:ea typeface="Malgun Gothic" panose="020B0503020000020004" pitchFamily="34" charset="-127"/>
              </a:rPr>
              <a:t> group participants list involving multiple MC systems, Ad hoc group emergency alert between multiple MC systems </a:t>
            </a:r>
            <a:r>
              <a:rPr lang="en-IN" altLang="zh-CN" sz="1467" dirty="0" err="1">
                <a:ea typeface="Malgun Gothic" panose="020B0503020000020004" pitchFamily="34" charset="-127"/>
              </a:rPr>
              <a:t>etc</a:t>
            </a:r>
            <a:r>
              <a:rPr lang="en-IN" altLang="zh-CN" sz="1467" dirty="0">
                <a:ea typeface="Malgun Gothic" panose="020B0503020000020004" pitchFamily="34" charset="-127"/>
              </a:rPr>
              <a:t> are added</a:t>
            </a:r>
            <a:r>
              <a:rPr lang="en-US" altLang="zh-CN" sz="1467" dirty="0">
                <a:ea typeface="Malgun Gothic" panose="020B0503020000020004" pitchFamily="34" charset="-127"/>
              </a:rPr>
              <a:t>. </a:t>
            </a:r>
          </a:p>
          <a:p>
            <a:pPr lvl="2"/>
            <a:r>
              <a:rPr lang="en-IN" altLang="zh-CN" sz="1467" dirty="0">
                <a:ea typeface="Malgun Gothic" panose="020B0503020000020004" pitchFamily="34" charset="-127"/>
              </a:rPr>
              <a:t>Configuration for receiving the </a:t>
            </a:r>
            <a:r>
              <a:rPr lang="en-IN" altLang="zh-CN" sz="1467" dirty="0" err="1">
                <a:ea typeface="Malgun Gothic" panose="020B0503020000020004" pitchFamily="34" charset="-127"/>
              </a:rPr>
              <a:t>adhoc</a:t>
            </a:r>
            <a:r>
              <a:rPr lang="en-IN" altLang="zh-CN" sz="1467" dirty="0">
                <a:ea typeface="Malgun Gothic" panose="020B0503020000020004" pitchFamily="34" charset="-127"/>
              </a:rPr>
              <a:t> group emergency alert participants list notification</a:t>
            </a:r>
            <a:r>
              <a:rPr lang="en-US" altLang="zh-CN" sz="1467" dirty="0">
                <a:ea typeface="Malgun Gothic" panose="020B0503020000020004" pitchFamily="34" charset="-127"/>
              </a:rPr>
              <a:t> are added. </a:t>
            </a:r>
          </a:p>
          <a:p>
            <a:pPr marL="1522269" lvl="2" indent="-303099"/>
            <a:r>
              <a:rPr lang="en-US" altLang="zh-CN" sz="1467" dirty="0">
                <a:ea typeface="宋体" panose="02010600030101010101" pitchFamily="2" charset="-122"/>
                <a:sym typeface="+mn-ea"/>
              </a:rPr>
              <a:t>Cleanups and removal of Editor’s Notes</a:t>
            </a:r>
            <a:r>
              <a:rPr lang="en-US" altLang="zh-CN" sz="1467" dirty="0">
                <a:ea typeface="Malgun Gothic" panose="020B0503020000020004" pitchFamily="34" charset="-127"/>
              </a:rPr>
              <a:t>, and several corrections and clarifications are provided.</a:t>
            </a:r>
            <a:r>
              <a:rPr lang="en-US" altLang="zh-CN" sz="1467" dirty="0"/>
              <a:t> </a:t>
            </a:r>
          </a:p>
          <a:p>
            <a:pPr marL="912684" lvl="1" indent="-303099"/>
            <a:r>
              <a:rPr lang="en-US" altLang="de-DE" sz="1760" b="1" dirty="0"/>
              <a:t>Contentious Issue: </a:t>
            </a:r>
          </a:p>
          <a:p>
            <a:pPr marL="1522269" lvl="2" indent="-303099">
              <a:spcBef>
                <a:spcPct val="0"/>
              </a:spcBef>
              <a:spcAft>
                <a:spcPts val="400"/>
              </a:spcAft>
            </a:pPr>
            <a:r>
              <a:rPr lang="en-US" altLang="zh-CN" sz="1467" dirty="0"/>
              <a:t>None</a:t>
            </a:r>
          </a:p>
          <a:p>
            <a:pPr marL="455495" indent="-455495">
              <a:spcBef>
                <a:spcPct val="0"/>
              </a:spcBef>
            </a:pPr>
            <a:r>
              <a:rPr lang="en-US" altLang="zh-CN" sz="2000" dirty="0"/>
              <a:t>RAN impacts and dependencies:</a:t>
            </a:r>
            <a:endParaRPr lang="de-DE" altLang="zh-CN" sz="2000" dirty="0"/>
          </a:p>
          <a:p>
            <a:pPr marL="988882" lvl="1" indent="-379297">
              <a:spcBef>
                <a:spcPct val="0"/>
              </a:spcBef>
              <a:spcAft>
                <a:spcPts val="600"/>
              </a:spcAft>
            </a:pPr>
            <a:r>
              <a:rPr lang="en-US" altLang="zh-CN" sz="1467" dirty="0"/>
              <a:t>None identified</a:t>
            </a:r>
          </a:p>
          <a:p>
            <a:pPr marL="455495" indent="-455495">
              <a:spcBef>
                <a:spcPct val="0"/>
              </a:spcBef>
            </a:pPr>
            <a:r>
              <a:rPr lang="de-DE" altLang="zh-CN" sz="2000" dirty="0"/>
              <a:t>Next steps:</a:t>
            </a:r>
          </a:p>
          <a:p>
            <a:pPr lvl="1"/>
            <a:r>
              <a:rPr lang="en-US" altLang="zh-CN" sz="1467" dirty="0">
                <a:cs typeface="Times New Roman" panose="02020603050405020304" pitchFamily="18" charset="0"/>
              </a:rPr>
              <a:t>None, if any gap identified will be covered in the Rel-19 enh4FRMCS WID.</a:t>
            </a:r>
            <a:endParaRPr lang="en-US" altLang="zh-CN" sz="1467" dirty="0"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Items of Interest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161827"/>
            <a:ext cx="11154975" cy="5123088"/>
          </a:xfrm>
        </p:spPr>
        <p:txBody>
          <a:bodyPr/>
          <a:lstStyle/>
          <a:p>
            <a:r>
              <a:rPr lang="en-US" altLang="en-US" sz="2400" dirty="0"/>
              <a:t>Release 18 Progress</a:t>
            </a:r>
          </a:p>
          <a:p>
            <a:pPr lvl="1"/>
            <a:r>
              <a:rPr lang="en-US" altLang="en-US" sz="2000" dirty="0"/>
              <a:t>All work items completed by the Stage 2 freeze date</a:t>
            </a:r>
          </a:p>
          <a:p>
            <a:pPr lvl="1"/>
            <a:r>
              <a:rPr lang="en-US" altLang="en-US" sz="2000" dirty="0"/>
              <a:t>No exceptions are anticipated</a:t>
            </a:r>
          </a:p>
          <a:p>
            <a:pPr lvl="1"/>
            <a:r>
              <a:rPr lang="en-US" altLang="en-US" sz="2000" dirty="0"/>
              <a:t>The FFAPP work item is marked completed, but the corresponding TS will not be sent for approval</a:t>
            </a:r>
          </a:p>
          <a:p>
            <a:r>
              <a:rPr lang="en-US" altLang="en-US" sz="2400" dirty="0"/>
              <a:t>Release 19 Progress</a:t>
            </a:r>
          </a:p>
          <a:p>
            <a:pPr lvl="1"/>
            <a:r>
              <a:rPr lang="en-US" altLang="en-US" sz="2000" dirty="0"/>
              <a:t>6 study/work items were agreed and sent to SA#100 for approval</a:t>
            </a:r>
          </a:p>
          <a:p>
            <a:pPr lvl="1"/>
            <a:r>
              <a:rPr lang="en-US" altLang="en-US" sz="2000" dirty="0"/>
              <a:t>7 topics were “endorsed” to be study/work items</a:t>
            </a:r>
          </a:p>
          <a:p>
            <a:pPr lvl="1"/>
            <a:r>
              <a:rPr lang="en-US" altLang="en-US" sz="2000" dirty="0"/>
              <a:t>3 topics were discussed with no conclusion</a:t>
            </a:r>
          </a:p>
          <a:p>
            <a:pPr lvl="1"/>
            <a:r>
              <a:rPr lang="en-US" altLang="en-US" sz="2000" dirty="0"/>
              <a:t>Additional topics are expected to be discussed at SA6#57</a:t>
            </a:r>
          </a:p>
          <a:p>
            <a:r>
              <a:rPr lang="en-US" altLang="en-US" sz="2400" dirty="0"/>
              <a:t>The SA6#59-Adhoc-e meeting in January 2024 is still under discussion</a:t>
            </a:r>
          </a:p>
          <a:p>
            <a:r>
              <a:rPr lang="en-US" altLang="en-US" sz="2400" dirty="0"/>
              <a:t>The passing of former SA6 delegate Min-</a:t>
            </a:r>
            <a:r>
              <a:rPr lang="en-US" altLang="en-US" sz="2400" dirty="0" err="1"/>
              <a:t>gyu</a:t>
            </a:r>
            <a:r>
              <a:rPr lang="en-US" altLang="en-US" sz="2400" dirty="0"/>
              <a:t> Andrew Han (Hansung University) was noted with sadness</a:t>
            </a:r>
          </a:p>
          <a:p>
            <a:endParaRPr lang="en-US" altLang="en-US" sz="2400" dirty="0"/>
          </a:p>
          <a:p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228186463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D0297B2-1528-2531-5E76-2AB8EC409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/>
              <a:t>PINAPP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B5F653B-8674-46B8-B95A-DA57248A3F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984750"/>
              </p:ext>
            </p:extLst>
          </p:nvPr>
        </p:nvGraphicFramePr>
        <p:xfrm>
          <a:off x="402167" y="1716617"/>
          <a:ext cx="11311467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2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3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980052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WID on Application layer support for Personal IoT Network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PINAPP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June-2023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24688CC-3559-43FE-AEA9-D5C24DA780F2}"/>
              </a:ext>
            </a:extLst>
          </p:cNvPr>
          <p:cNvSpPr txBox="1">
            <a:spLocks/>
          </p:cNvSpPr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33 CRs and one LS reply for TS 23.542 agreed on</a:t>
            </a:r>
          </a:p>
          <a:p>
            <a:pPr lvl="2">
              <a:defRPr/>
            </a:pPr>
            <a:r>
              <a:rPr lang="en-GB" sz="1467" dirty="0">
                <a:ea typeface="Malgun Gothic" panose="020B0503020000020004" pitchFamily="34" charset="-127"/>
              </a:rPr>
              <a:t>PIN activation and deactivation procedure</a:t>
            </a:r>
          </a:p>
          <a:p>
            <a:pPr lvl="2">
              <a:defRPr/>
            </a:pPr>
            <a:r>
              <a:rPr lang="en-US" sz="1467" dirty="0">
                <a:ea typeface="SimSun" panose="02010600030101010101" pitchFamily="2" charset="-122"/>
              </a:rPr>
              <a:t>PIN subscription procedure and details</a:t>
            </a:r>
          </a:p>
          <a:p>
            <a:pPr lvl="2">
              <a:defRPr/>
            </a:pPr>
            <a:r>
              <a:rPr lang="en-US" sz="1467" dirty="0">
                <a:ea typeface="SimSun" panose="02010600030101010101" pitchFamily="2" charset="-122"/>
              </a:rPr>
              <a:t>PEGC discovery procedure</a:t>
            </a:r>
          </a:p>
          <a:p>
            <a:pPr lvl="2">
              <a:defRPr/>
            </a:pPr>
            <a:r>
              <a:rPr lang="en-US" altLang="zh-CN" sz="1467" kern="0" dirty="0">
                <a:ea typeface="SimSun" panose="02010600030101010101" pitchFamily="2" charset="-122"/>
              </a:rPr>
              <a:t>One LS to clarify the PINAPP security issues to SA3 to trigger the work</a:t>
            </a:r>
            <a:endParaRPr lang="en-US" altLang="zh-CN" sz="1467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 </a:t>
            </a:r>
            <a:r>
              <a:rPr lang="en-US" altLang="de-DE" sz="1467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67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sz="1467" dirty="0">
                <a:ea typeface="Times New Roman" panose="02020603050405020304" pitchFamily="18" charset="0"/>
              </a:rPr>
              <a:t>Only Category F maintenance CR is needed</a:t>
            </a:r>
          </a:p>
        </p:txBody>
      </p:sp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242047" y="3097026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dirty="0"/>
              <a:t>For TSG SA information and action</a:t>
            </a:r>
          </a:p>
        </p:txBody>
      </p:sp>
    </p:spTree>
    <p:extLst>
      <p:ext uri="{BB962C8B-B14F-4D97-AF65-F5344CB8AC3E}">
        <p14:creationId xmlns:p14="http://schemas.microsoft.com/office/powerpoint/2010/main" val="740844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3"/>
            <a:ext cx="10515600" cy="654972"/>
          </a:xfrm>
        </p:spPr>
        <p:txBody>
          <a:bodyPr/>
          <a:lstStyle/>
          <a:p>
            <a:r>
              <a:rPr lang="en-GB" altLang="fr-FR" dirty="0"/>
              <a:t>For TSG SA information and action (1/3)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1650" y="753374"/>
            <a:ext cx="11223625" cy="5716437"/>
          </a:xfrm>
        </p:spPr>
        <p:txBody>
          <a:bodyPr/>
          <a:lstStyle/>
          <a:p>
            <a:r>
              <a:rPr lang="en-GB" altLang="fr-FR" sz="2000" dirty="0"/>
              <a:t> Action: CRs for approval – CR packs for</a:t>
            </a:r>
            <a:endParaRPr lang="en-GB" altLang="fr-FR" sz="2400" dirty="0"/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SP-230696</a:t>
            </a:r>
            <a:r>
              <a:rPr lang="en-IN" altLang="en-US" sz="1600" dirty="0"/>
              <a:t> Rel-18 CR to TS23434 for 5GFLS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SP-230697</a:t>
            </a:r>
            <a:r>
              <a:rPr lang="en-IN" altLang="en-US" sz="1600" dirty="0"/>
              <a:t> Rel-18 CRs to TS23554 for 5GMARCH_Ph2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SP-230698</a:t>
            </a:r>
            <a:r>
              <a:rPr lang="en-IN" altLang="en-US" sz="1600" dirty="0"/>
              <a:t> Rel-17 CRs to TS23558 for EDGEAPP</a:t>
            </a:r>
          </a:p>
          <a:p>
            <a:pPr lvl="2"/>
            <a:r>
              <a:rPr lang="en-US" altLang="en-US" sz="1600" b="1" dirty="0">
                <a:solidFill>
                  <a:srgbClr val="0000FF"/>
                </a:solidFill>
              </a:rPr>
              <a:t>SP-230699/SP-230700/SP-230701/SP-230702</a:t>
            </a:r>
            <a:r>
              <a:rPr lang="en-US" altLang="en-US" sz="1600" dirty="0"/>
              <a:t> Rel-18 CRs to TS23558 for EDGEAPP_Ph2 (1-4)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SP-230703</a:t>
            </a:r>
            <a:r>
              <a:rPr lang="en-IN" altLang="en-US" sz="1600" dirty="0"/>
              <a:t> Rel-18 CR to TS23280, TS23282, TS23289 and TS23379 for enh4MCPTT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SP-230704</a:t>
            </a:r>
            <a:r>
              <a:rPr lang="en-IN" altLang="en-US" sz="1600" dirty="0"/>
              <a:t> Rel-18 CR to TS23434 for FFAPP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SP-230705</a:t>
            </a:r>
            <a:r>
              <a:rPr lang="en-IN" altLang="en-US" sz="1600" dirty="0"/>
              <a:t> Rel-18 CRs to TR23700-97 for FS_ACE_IoT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SP-230706</a:t>
            </a:r>
            <a:r>
              <a:rPr lang="en-IN" altLang="en-US" sz="1600" dirty="0"/>
              <a:t> Rel-18 CRs to TR23700-99 for FS_NSCALE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SP-230707</a:t>
            </a:r>
            <a:r>
              <a:rPr lang="en-IN" altLang="en-US" sz="1600" dirty="0"/>
              <a:t> Rel-18 CRs to TS23280 for IRail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SP-230708</a:t>
            </a:r>
            <a:r>
              <a:rPr lang="en-IN" altLang="en-US" sz="1600" dirty="0"/>
              <a:t> Rel-18 CR to TS23280 and TS23281 for MC_AHGC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SP-230709</a:t>
            </a:r>
            <a:r>
              <a:rPr lang="en-IN" altLang="en-US" sz="1600" dirty="0"/>
              <a:t> Rel-18 CR to TS23282 and TS23379 for MC_AHGC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SP-230710</a:t>
            </a:r>
            <a:r>
              <a:rPr lang="en-IN" altLang="en-US" sz="1600" dirty="0"/>
              <a:t> Rel-18 CR to TS23280 for MCGWUE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SP-230711</a:t>
            </a:r>
            <a:r>
              <a:rPr lang="en-IN" altLang="en-US" sz="1600" dirty="0"/>
              <a:t> Rel-16 CRs to TS23434 for SEAL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SP-230712</a:t>
            </a:r>
            <a:r>
              <a:rPr lang="en-IN" altLang="en-US" sz="1600" dirty="0"/>
              <a:t> Rel-18 CR to TS23434 for SEAL_Ph3 (a.k.a. eSEAL2)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SP-230713</a:t>
            </a:r>
            <a:r>
              <a:rPr lang="en-IN" altLang="en-US" sz="1600" dirty="0"/>
              <a:t> Rel-18 CRs to TS23222 for SNAAPP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SP-230714</a:t>
            </a:r>
            <a:r>
              <a:rPr lang="en-IN" altLang="en-US" sz="1600" dirty="0"/>
              <a:t> Rel-18 CR to TS23222 for TEI18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SP-230715</a:t>
            </a:r>
            <a:r>
              <a:rPr lang="en-IN" altLang="en-US" sz="1600" dirty="0"/>
              <a:t> Rel-18 CRs to TS23255 for UASAPP_Ph2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SP-230716</a:t>
            </a:r>
            <a:r>
              <a:rPr lang="en-IN" altLang="en-US" sz="1600" dirty="0"/>
              <a:t> Rel-18 CRs to TS23286 for V2XAPP_Ph3</a:t>
            </a: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For TSG SA information and action (2/3)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501843" y="1647265"/>
            <a:ext cx="10818019" cy="4663888"/>
          </a:xfrm>
        </p:spPr>
        <p:txBody>
          <a:bodyPr/>
          <a:lstStyle/>
          <a:p>
            <a:r>
              <a:rPr lang="en-GB" altLang="fr-FR" sz="2400" dirty="0"/>
              <a:t>Information: Technical Reports/Specifications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SP-230684 </a:t>
            </a:r>
            <a:r>
              <a:rPr lang="en-US" altLang="fr-FR" sz="2000" b="1" dirty="0"/>
              <a:t>Presentation of TS 23.545 v0.9.0 for Information (FFAPP)</a:t>
            </a:r>
          </a:p>
          <a:p>
            <a:pPr lvl="1"/>
            <a:endParaRPr lang="en-IN" altLang="fr-FR" sz="2000" dirty="0">
              <a:solidFill>
                <a:srgbClr val="0000FF"/>
              </a:solidFill>
            </a:endParaRPr>
          </a:p>
          <a:p>
            <a:r>
              <a:rPr lang="en-GB" altLang="fr-FR" sz="2400" dirty="0"/>
              <a:t>Action: Technical Reports/Specifications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SP-230685 </a:t>
            </a:r>
            <a:r>
              <a:rPr lang="en-US" altLang="fr-FR" sz="2000" b="1" dirty="0"/>
              <a:t>Presentation of TR 23.433 v2.0.0 for Approval (SEALDD)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SP-230686 </a:t>
            </a:r>
            <a:r>
              <a:rPr lang="en-US" altLang="fr-FR" sz="2000" b="1" dirty="0"/>
              <a:t>Presentation of TR 23.435 v2.0.0 for Approval (NSCALE)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SP-230687 </a:t>
            </a:r>
            <a:r>
              <a:rPr lang="en-US" altLang="fr-FR" sz="2000" b="1" dirty="0"/>
              <a:t>Presentation of TR 23.436 v2.0.0 for Approval (ADAES)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SP-230688 </a:t>
            </a:r>
            <a:r>
              <a:rPr lang="en-US" altLang="fr-FR" sz="2000" b="1" dirty="0"/>
              <a:t>Presentation of TR 23.542 v1.0.0 for Information and Approval (PINAPP)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SP-230689 </a:t>
            </a:r>
            <a:r>
              <a:rPr lang="en-US" altLang="fr-FR" sz="2000" b="1" dirty="0"/>
              <a:t>Presentation of TR 23.700-38 v2.0.0 for Approval (FS_MCShAC)</a:t>
            </a:r>
          </a:p>
          <a:p>
            <a:pPr lvl="1"/>
            <a:endParaRPr lang="en-US" alt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132225336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For TSG SA information and action (3/3)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25786" y="1512794"/>
            <a:ext cx="11984251" cy="4879040"/>
          </a:xfrm>
        </p:spPr>
        <p:txBody>
          <a:bodyPr/>
          <a:lstStyle/>
          <a:p>
            <a:r>
              <a:rPr lang="en-GB" altLang="fr-FR" sz="2400" dirty="0"/>
              <a:t>Action: New</a:t>
            </a:r>
            <a:r>
              <a:rPr lang="en-US" altLang="en-US" sz="2400" dirty="0"/>
              <a:t> SIDs/WIDs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SP-230690 </a:t>
            </a:r>
            <a:r>
              <a:rPr lang="en-US" altLang="fr-FR" sz="2000" b="1" dirty="0"/>
              <a:t>New SID for Study on Service aspects for supporting the </a:t>
            </a:r>
            <a:r>
              <a:rPr lang="en-US" altLang="fr-FR" sz="2000" b="1" dirty="0" err="1"/>
              <a:t>eMMTel</a:t>
            </a:r>
            <a:r>
              <a:rPr lang="en-US" altLang="fr-FR" sz="2000" b="1" dirty="0"/>
              <a:t> Service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SP-230691 </a:t>
            </a:r>
            <a:r>
              <a:rPr lang="en-US" altLang="fr-FR" sz="2000" b="1" dirty="0"/>
              <a:t>New SID for Study on enhanced application layer support for location services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SP-230692 </a:t>
            </a:r>
            <a:r>
              <a:rPr lang="en-US" altLang="fr-FR" sz="2000" b="1" dirty="0"/>
              <a:t>New WID on sharing of administrative configuration between interconnected MC service systems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SP-230693 </a:t>
            </a:r>
            <a:r>
              <a:rPr lang="en-US" altLang="fr-FR" sz="2000" b="1" dirty="0"/>
              <a:t>New WID on support of the 5GMSG Service phase 3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SP-230694 </a:t>
            </a:r>
            <a:r>
              <a:rPr lang="en-US" altLang="fr-FR" sz="2000" b="1" dirty="0"/>
              <a:t>New WID on Railways specific Enhancements to Mission Critical Services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SP-230695 </a:t>
            </a:r>
            <a:r>
              <a:rPr lang="en-US" altLang="fr-FR" sz="2000" b="1" dirty="0"/>
              <a:t>New WID on Enhanced Mission Critical Architecture for Rel-19</a:t>
            </a:r>
          </a:p>
          <a:p>
            <a:pPr lvl="1"/>
            <a:endParaRPr lang="en-US" alt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2706820255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5C35E2C-2654-4231-90B2-B345E3EFF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SA6 leadership and subgroups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51BA142-0292-48F8-94DE-9CD911896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1323191"/>
            <a:ext cx="11541418" cy="4961723"/>
          </a:xfrm>
        </p:spPr>
        <p:txBody>
          <a:bodyPr/>
          <a:lstStyle/>
          <a:p>
            <a:pPr>
              <a:defRPr/>
            </a:pPr>
            <a:r>
              <a:rPr lang="en-GB" dirty="0"/>
              <a:t>Chair: </a:t>
            </a:r>
          </a:p>
          <a:p>
            <a:pPr lvl="1">
              <a:defRPr/>
            </a:pPr>
            <a:r>
              <a:rPr lang="en-GB" dirty="0"/>
              <a:t>Mr. Alan Soloway		Qualcomm Incorporated / ATIS</a:t>
            </a:r>
            <a:r>
              <a:rPr lang="en-GB" baseline="30000" dirty="0"/>
              <a:t>1</a:t>
            </a:r>
            <a:endParaRPr lang="en-GB" baseline="300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dirty="0"/>
              <a:t> Vice-chairs: </a:t>
            </a:r>
          </a:p>
          <a:p>
            <a:pPr lvl="1">
              <a:defRPr/>
            </a:pPr>
            <a:r>
              <a:rPr lang="en-GB" dirty="0"/>
              <a:t>Mr. Jukka Vialen		Airbus DS SLC / ETSI</a:t>
            </a:r>
            <a:r>
              <a:rPr lang="en-GB" baseline="30000" dirty="0"/>
              <a:t>2</a:t>
            </a:r>
          </a:p>
          <a:p>
            <a:pPr lvl="1">
              <a:defRPr/>
            </a:pPr>
            <a:r>
              <a:rPr lang="en-GB" dirty="0"/>
              <a:t>Mr. Basavaraj (Basu) Pattan	</a:t>
            </a:r>
            <a:r>
              <a:rPr lang="en-US" dirty="0"/>
              <a:t>Samsung Electronics Ind. Co., Ltd.</a:t>
            </a:r>
            <a:r>
              <a:rPr lang="en-GB" dirty="0"/>
              <a:t> / TTA</a:t>
            </a:r>
            <a:r>
              <a:rPr lang="en-GB" baseline="30000" dirty="0"/>
              <a:t>3</a:t>
            </a:r>
            <a:endParaRPr lang="en-GB" dirty="0"/>
          </a:p>
          <a:p>
            <a:pPr>
              <a:defRPr/>
            </a:pPr>
            <a:r>
              <a:rPr lang="en-GB" dirty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/>
              <a:t>Bernt Mattsson (MCC)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baseline="300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1</a:t>
            </a:r>
            <a:r>
              <a:rPr lang="en-GB" sz="1800" dirty="0"/>
              <a:t> Elected February 2022</a:t>
            </a:r>
            <a:endParaRPr lang="en-GB" sz="1800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GB" sz="1800" baseline="30000" dirty="0"/>
              <a:t>2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/>
              <a:t>Re-elected April 2023</a:t>
            </a:r>
            <a:endParaRPr lang="fr-FR" sz="18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3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/>
              <a:t>Elected June 2022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dirty="0"/>
          </a:p>
          <a:p>
            <a:pPr marL="0" indent="0">
              <a:buNone/>
              <a:defRPr/>
            </a:pPr>
            <a:r>
              <a:rPr lang="en-GB" sz="2400" b="1" dirty="0"/>
              <a:t>Note: Congratulations to Jukka Vialen on his election as SA6 Vice-Chair for a third term!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22016-CAE3-8F63-B68A-750665977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SA6#54-e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64346-AA69-7907-9599-0421F5BFB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fr-FR" sz="2400" b="1" dirty="0"/>
              <a:t>SA6#54-e 17 – 26 April 2023</a:t>
            </a:r>
          </a:p>
          <a:p>
            <a:pPr lvl="1"/>
            <a:r>
              <a:rPr lang="en-GB" altLang="fr-FR" sz="2000" dirty="0"/>
              <a:t>Online e-meeting</a:t>
            </a:r>
          </a:p>
          <a:p>
            <a:pPr lvl="1"/>
            <a:r>
              <a:rPr lang="en-GB" altLang="fr-FR" sz="2000" dirty="0"/>
              <a:t>5 formal conference calls, 8 informal conference calls</a:t>
            </a:r>
          </a:p>
          <a:p>
            <a:r>
              <a:rPr lang="en-GB" altLang="fr-FR" sz="2400" b="1" dirty="0"/>
              <a:t> Statistics at </a:t>
            </a:r>
            <a:r>
              <a:rPr lang="en-US" altLang="fr-FR" sz="2400" b="1" dirty="0"/>
              <a:t>SA6#54-e</a:t>
            </a:r>
            <a:endParaRPr lang="en-GB" altLang="fr-FR" sz="2400" b="1" dirty="0"/>
          </a:p>
          <a:p>
            <a:pPr lvl="1"/>
            <a:r>
              <a:rPr lang="en-GB" altLang="fr-FR" sz="2000" dirty="0"/>
              <a:t>317 Tdocs initially reserved, 545 Tdocs at meeting end (~900 including DRAFT revisions)</a:t>
            </a:r>
          </a:p>
          <a:p>
            <a:pPr lvl="1"/>
            <a:r>
              <a:rPr lang="en-GB" altLang="fr-FR" sz="2000" dirty="0"/>
              <a:t>338 CRs (including revisions)</a:t>
            </a:r>
          </a:p>
          <a:p>
            <a:pPr lvl="2"/>
            <a:r>
              <a:rPr lang="en-GB" altLang="fr-FR" sz="1800" dirty="0"/>
              <a:t>107 agreed (1 for Rel-15/Rel-16, 4 for Rel-17, 102 for Rel-18), 54 postponed</a:t>
            </a:r>
          </a:p>
          <a:p>
            <a:pPr lvl="1"/>
            <a:r>
              <a:rPr lang="en-GB" altLang="fr-FR" sz="2000" dirty="0"/>
              <a:t>150 pCRs (including revisions)</a:t>
            </a:r>
          </a:p>
          <a:p>
            <a:pPr lvl="2"/>
            <a:r>
              <a:rPr lang="en-GB" altLang="fr-FR" sz="1800" dirty="0"/>
              <a:t>72 approved, 2 merged, 13 postponed</a:t>
            </a:r>
          </a:p>
          <a:p>
            <a:pPr lvl="1"/>
            <a:r>
              <a:rPr lang="en-GB" altLang="fr-FR" sz="2000" dirty="0"/>
              <a:t>16 incoming LSs, 4 Approved outgoing LSs</a:t>
            </a:r>
          </a:p>
          <a:p>
            <a:pPr lvl="1"/>
            <a:r>
              <a:rPr lang="en-GB" altLang="fr-FR" sz="2000" dirty="0"/>
              <a:t>Time allocation: Pre-Rel-18:~5%; Rel-18: ~95%</a:t>
            </a:r>
          </a:p>
          <a:p>
            <a:r>
              <a:rPr lang="en-GB" altLang="fr-FR" sz="2400" b="1" dirty="0"/>
              <a:t>Conference calls (pre-SA6#54-e)</a:t>
            </a:r>
          </a:p>
          <a:p>
            <a:pPr lvl="1"/>
            <a:r>
              <a:rPr lang="en-GB" altLang="fr-FR" sz="2000" dirty="0"/>
              <a:t>4 informal conference calls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128857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22016-CAE3-8F63-B68A-750665977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SA6#55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64346-AA69-7907-9599-0421F5BFB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fr-FR" sz="2400" b="1" dirty="0"/>
              <a:t>SA6#55 22 – 26 May 2023</a:t>
            </a:r>
          </a:p>
          <a:p>
            <a:pPr lvl="1"/>
            <a:r>
              <a:rPr lang="en-GB" altLang="fr-FR" sz="2000" dirty="0"/>
              <a:t>5 quarters Monday and Thursday, 6 quarters Tuesday and Wednesday, 4 quarters on Friday</a:t>
            </a:r>
          </a:p>
          <a:p>
            <a:r>
              <a:rPr lang="en-GB" altLang="fr-FR" sz="2400" b="1" dirty="0"/>
              <a:t> Statistics at </a:t>
            </a:r>
            <a:r>
              <a:rPr lang="en-US" altLang="fr-FR" sz="2400" b="1" dirty="0"/>
              <a:t>SA6#55</a:t>
            </a:r>
            <a:endParaRPr lang="en-GB" altLang="fr-FR" sz="2400" b="1" dirty="0"/>
          </a:p>
          <a:p>
            <a:pPr lvl="1"/>
            <a:r>
              <a:rPr lang="en-GB" altLang="fr-FR" sz="2000" dirty="0"/>
              <a:t>286 Tdocs initially reserved, 577 Tdocs at meeting end (~925 including DRAFT revisions)</a:t>
            </a:r>
          </a:p>
          <a:p>
            <a:pPr lvl="1"/>
            <a:r>
              <a:rPr lang="en-GB" altLang="fr-FR" sz="2000" dirty="0"/>
              <a:t>329 CRs (including revisions)</a:t>
            </a:r>
          </a:p>
          <a:p>
            <a:pPr lvl="2"/>
            <a:r>
              <a:rPr lang="en-GB" altLang="fr-FR" sz="1800" dirty="0"/>
              <a:t>115 agreed (0 for Rel-15/Rel-16, 3 for Rel-17, 111 for Rel-18, 1 for Rel-19), 2 postponed</a:t>
            </a:r>
          </a:p>
          <a:p>
            <a:pPr lvl="1"/>
            <a:r>
              <a:rPr lang="en-GB" altLang="fr-FR" sz="2000" dirty="0"/>
              <a:t>105 pCRs (including revisions)</a:t>
            </a:r>
          </a:p>
          <a:p>
            <a:pPr lvl="2"/>
            <a:r>
              <a:rPr lang="en-GB" altLang="fr-FR" sz="1800" dirty="0"/>
              <a:t>54 approved, 4 merged, 0 postponed</a:t>
            </a:r>
          </a:p>
          <a:p>
            <a:pPr lvl="1"/>
            <a:r>
              <a:rPr lang="en-GB" altLang="fr-FR" sz="2000" dirty="0"/>
              <a:t>17 incoming LSs, 9 Approved outgoing LSs</a:t>
            </a:r>
          </a:p>
          <a:p>
            <a:pPr lvl="1"/>
            <a:r>
              <a:rPr lang="en-GB" altLang="fr-FR" sz="2000" dirty="0"/>
              <a:t>Time allocation: Pre-Rel-18:~5%; Rel-18: ~95%</a:t>
            </a:r>
          </a:p>
          <a:p>
            <a:r>
              <a:rPr lang="en-GB" altLang="fr-FR" sz="2400" b="1" dirty="0"/>
              <a:t>Conference calls (pre-SA6#55)</a:t>
            </a:r>
          </a:p>
          <a:p>
            <a:pPr lvl="1"/>
            <a:r>
              <a:rPr lang="en-GB" altLang="fr-FR" sz="2000" dirty="0"/>
              <a:t>4 informal conference calls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8677101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>
          <a:xfrm>
            <a:off x="838200" y="107366"/>
            <a:ext cx="10515600" cy="1325563"/>
          </a:xfrm>
        </p:spPr>
        <p:txBody>
          <a:bodyPr/>
          <a:lstStyle/>
          <a:p>
            <a:r>
              <a:rPr lang="fr-FR" altLang="fr-FR" b="1" dirty="0" err="1"/>
              <a:t>Number</a:t>
            </a:r>
            <a:r>
              <a:rPr lang="fr-FR" altLang="fr-FR" b="1" dirty="0"/>
              <a:t> of </a:t>
            </a:r>
            <a:r>
              <a:rPr lang="fr-FR" altLang="fr-FR" b="1" dirty="0" err="1"/>
              <a:t>Tdocs</a:t>
            </a:r>
            <a:r>
              <a:rPr lang="fr-FR" altLang="fr-FR" b="1" dirty="0"/>
              <a:t> in SA6</a:t>
            </a:r>
          </a:p>
        </p:txBody>
      </p:sp>
      <p:graphicFrame>
        <p:nvGraphicFramePr>
          <p:cNvPr id="10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502954"/>
              </p:ext>
            </p:extLst>
          </p:nvPr>
        </p:nvGraphicFramePr>
        <p:xfrm>
          <a:off x="1625600" y="1881188"/>
          <a:ext cx="8697913" cy="424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8587017" imgH="4195747" progId="Excel.Sheet.8">
                  <p:embed/>
                </p:oleObj>
              </mc:Choice>
              <mc:Fallback>
                <p:oleObj name="Worksheet" r:id="rId2" imgW="8587017" imgH="4195747" progId="Excel.Sheet.8">
                  <p:embed/>
                  <p:pic>
                    <p:nvPicPr>
                      <p:cNvPr id="10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5600" y="1881188"/>
                        <a:ext cx="8697913" cy="4249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736213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5277009"/>
              </p:ext>
            </p:extLst>
          </p:nvPr>
        </p:nvGraphicFramePr>
        <p:xfrm>
          <a:off x="1137237" y="1867221"/>
          <a:ext cx="9643462" cy="4356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025028" imgH="4100310" progId="Excel.Sheet.8">
                  <p:embed/>
                </p:oleObj>
              </mc:Choice>
              <mc:Fallback>
                <p:oleObj name="Worksheet" r:id="rId2" imgW="9025028" imgH="4100310" progId="Excel.Sheet.8">
                  <p:embed/>
                  <p:pic>
                    <p:nvPicPr>
                      <p:cNvPr id="27651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7237" y="1867221"/>
                        <a:ext cx="9643462" cy="43568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re 1"/>
          <p:cNvSpPr txBox="1">
            <a:spLocks/>
          </p:cNvSpPr>
          <p:nvPr/>
        </p:nvSpPr>
        <p:spPr bwMode="auto">
          <a:xfrm>
            <a:off x="331694" y="10066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fr-FR" altLang="fr-FR" sz="3200" b="1" dirty="0" err="1">
                <a:solidFill>
                  <a:srgbClr val="FF0000"/>
                </a:solidFill>
              </a:rPr>
              <a:t>Number</a:t>
            </a:r>
            <a:r>
              <a:rPr lang="fr-FR" altLang="fr-FR" sz="3200" b="1" dirty="0">
                <a:solidFill>
                  <a:srgbClr val="FF0000"/>
                </a:solidFill>
              </a:rPr>
              <a:t> of </a:t>
            </a:r>
            <a:r>
              <a:rPr lang="fr-FR" altLang="fr-FR" sz="3200" b="1" dirty="0" err="1">
                <a:solidFill>
                  <a:srgbClr val="FF0000"/>
                </a:solidFill>
              </a:rPr>
              <a:t>approved</a:t>
            </a:r>
            <a:r>
              <a:rPr lang="fr-FR" altLang="fr-FR" sz="3200" b="1" dirty="0">
                <a:solidFill>
                  <a:srgbClr val="FF0000"/>
                </a:solidFill>
              </a:rPr>
              <a:t> pCRs &amp; </a:t>
            </a:r>
            <a:r>
              <a:rPr lang="fr-FR" altLang="fr-FR" sz="3200" b="1" dirty="0" err="1">
                <a:solidFill>
                  <a:srgbClr val="FF0000"/>
                </a:solidFill>
              </a:rPr>
              <a:t>agreed</a:t>
            </a:r>
            <a:r>
              <a:rPr lang="fr-FR" altLang="fr-FR" sz="3200" b="1" dirty="0">
                <a:solidFill>
                  <a:srgbClr val="FF0000"/>
                </a:solidFill>
              </a:rPr>
              <a:t> </a:t>
            </a:r>
            <a:r>
              <a:rPr lang="fr-FR" altLang="fr-FR" sz="3200" b="1" dirty="0" err="1">
                <a:solidFill>
                  <a:srgbClr val="FF0000"/>
                </a:solidFill>
              </a:rPr>
              <a:t>CRs</a:t>
            </a:r>
            <a:endParaRPr lang="fr-FR" altLang="fr-F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96530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838200" y="1"/>
            <a:ext cx="10515600" cy="1111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3200" b="1" dirty="0">
                <a:solidFill>
                  <a:srgbClr val="FF0000"/>
                </a:solidFill>
              </a:rPr>
              <a:t>Future SA6 meetings</a:t>
            </a:r>
            <a:endParaRPr lang="en-GB" altLang="en-US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F6CEFCD-593E-08A8-D06E-2402FEE3D7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089764"/>
              </p:ext>
            </p:extLst>
          </p:nvPr>
        </p:nvGraphicFramePr>
        <p:xfrm>
          <a:off x="937452" y="1541675"/>
          <a:ext cx="10204396" cy="43070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80058">
                  <a:extLst>
                    <a:ext uri="{9D8B030D-6E8A-4147-A177-3AD203B41FA5}">
                      <a16:colId xmlns:a16="http://schemas.microsoft.com/office/drawing/2014/main" val="4185694873"/>
                    </a:ext>
                  </a:extLst>
                </a:gridCol>
                <a:gridCol w="3490180">
                  <a:extLst>
                    <a:ext uri="{9D8B030D-6E8A-4147-A177-3AD203B41FA5}">
                      <a16:colId xmlns:a16="http://schemas.microsoft.com/office/drawing/2014/main" val="4294951819"/>
                    </a:ext>
                  </a:extLst>
                </a:gridCol>
                <a:gridCol w="4834158">
                  <a:extLst>
                    <a:ext uri="{9D8B030D-6E8A-4147-A177-3AD203B41FA5}">
                      <a16:colId xmlns:a16="http://schemas.microsoft.com/office/drawing/2014/main" val="27973259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Meeting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Date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Location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7550111"/>
                  </a:ext>
                </a:extLst>
              </a:tr>
              <a:tr h="281493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2000">
                          <a:effectLst/>
                        </a:rPr>
                        <a:t>		2023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385217"/>
                  </a:ext>
                </a:extLst>
              </a:tr>
              <a:tr h="2814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SA6#56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21 – 25 August 2023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Gothenburg, Sweden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8334250"/>
                  </a:ext>
                </a:extLst>
              </a:tr>
              <a:tr h="2814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SA6#57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9 – 13 October 2023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Xiamen, China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47111842"/>
                  </a:ext>
                </a:extLst>
              </a:tr>
              <a:tr h="3476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SA6#58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13 – 17 November 2023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Chicago, USA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0339747"/>
                  </a:ext>
                </a:extLst>
              </a:tr>
              <a:tr h="281493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2000">
                          <a:effectLst/>
                        </a:rPr>
                        <a:t>		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131882"/>
                  </a:ext>
                </a:extLst>
              </a:tr>
              <a:tr h="2156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SA6#59-Adhoc-e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22 – 31 January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Online,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5733316"/>
                  </a:ext>
                </a:extLst>
              </a:tr>
              <a:tr h="2814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SA6#59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26 Feb – 01 Mar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Europe, Location,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9042950"/>
                  </a:ext>
                </a:extLst>
              </a:tr>
              <a:tr h="2814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SA6#60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15 – 19 April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China, Location,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8050320"/>
                  </a:ext>
                </a:extLst>
              </a:tr>
              <a:tr h="2814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SA6#61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20 – 24 May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Korea, Location,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3668982"/>
                  </a:ext>
                </a:extLst>
              </a:tr>
              <a:tr h="2814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SA6#62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19 – 23 August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Europe, Location,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1739999"/>
                  </a:ext>
                </a:extLst>
              </a:tr>
              <a:tr h="2814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SA6#63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14 – 18 October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India, Location,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642809"/>
                  </a:ext>
                </a:extLst>
              </a:tr>
              <a:tr h="1368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18 – 22 November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North America, Location, TBC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339306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77480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90430</TotalTime>
  <Words>3724</Words>
  <Application>Microsoft Office PowerPoint</Application>
  <PresentationFormat>Widescreen</PresentationFormat>
  <Paragraphs>950</Paragraphs>
  <Slides>35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Arial</vt:lpstr>
      <vt:lpstr>Arial </vt:lpstr>
      <vt:lpstr>Calibri</vt:lpstr>
      <vt:lpstr>Times New Roman</vt:lpstr>
      <vt:lpstr>Office Theme</vt:lpstr>
      <vt:lpstr>Worksheet</vt:lpstr>
      <vt:lpstr>     SA WG6 status report to TSG SA#100    </vt:lpstr>
      <vt:lpstr>Executive Summary</vt:lpstr>
      <vt:lpstr>Items of Interest</vt:lpstr>
      <vt:lpstr>SA6 leadership and subgroups</vt:lpstr>
      <vt:lpstr>SA6#54-e Statistics</vt:lpstr>
      <vt:lpstr>SA6#55 Statistics</vt:lpstr>
      <vt:lpstr>Number of Tdocs in SA6</vt:lpstr>
      <vt:lpstr>PowerPoint Presentation</vt:lpstr>
      <vt:lpstr>PowerPoint Presentation</vt:lpstr>
      <vt:lpstr>Overview: SA6 Release 18 Studies</vt:lpstr>
      <vt:lpstr>FS_MCShAC</vt:lpstr>
      <vt:lpstr>FS_ACE_IoT</vt:lpstr>
      <vt:lpstr>Overview: SA6 Release 18 Work Items</vt:lpstr>
      <vt:lpstr>MCGWUE</vt:lpstr>
      <vt:lpstr>enh4MCPTT</vt:lpstr>
      <vt:lpstr>IRail</vt:lpstr>
      <vt:lpstr>FFAPP</vt:lpstr>
      <vt:lpstr>eSEAL2</vt:lpstr>
      <vt:lpstr>5GMARCH_Ph2</vt:lpstr>
      <vt:lpstr>SNAAPP</vt:lpstr>
      <vt:lpstr>NSCALE</vt:lpstr>
      <vt:lpstr>EDGEAPP_Ph2</vt:lpstr>
      <vt:lpstr>EDGEAPP_EXT</vt:lpstr>
      <vt:lpstr>UASAPP_Ph2</vt:lpstr>
      <vt:lpstr>SEALDD – Update Pending</vt:lpstr>
      <vt:lpstr>V2XAPP_Ph3 – Update Pending</vt:lpstr>
      <vt:lpstr>ADAES</vt:lpstr>
      <vt:lpstr>5GFLS</vt:lpstr>
      <vt:lpstr>MC_AHGC</vt:lpstr>
      <vt:lpstr>PINAPP</vt:lpstr>
      <vt:lpstr>For TSG SA information and action</vt:lpstr>
      <vt:lpstr>For TSG SA information and action (1/3)</vt:lpstr>
      <vt:lpstr>For TSG SA information and action (2/3)</vt:lpstr>
      <vt:lpstr>For TSG SA information and action (3/3)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Alan Soloway2</cp:lastModifiedBy>
  <cp:revision>2729</cp:revision>
  <cp:lastPrinted>2016-09-13T11:31:59Z</cp:lastPrinted>
  <dcterms:created xsi:type="dcterms:W3CDTF">2008-08-30T09:32:10Z</dcterms:created>
  <dcterms:modified xsi:type="dcterms:W3CDTF">2023-06-06T02:58:54Z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