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Working Group 4 Meeting #73 UE RF AH </a:t>
            </a:r>
            <a:r>
              <a:rPr lang="en-GB" i="1" dirty="0" smtClean="0"/>
              <a:t>                         </a:t>
            </a:r>
            <a:r>
              <a:rPr lang="en-GB" i="1" dirty="0" smtClean="0"/>
              <a:t> </a:t>
            </a:r>
            <a:r>
              <a:rPr lang="en-GB" i="1" dirty="0" smtClean="0">
                <a:solidFill>
                  <a:srgbClr val="FF0000"/>
                </a:solidFill>
              </a:rPr>
              <a:t>DRAFT </a:t>
            </a:r>
            <a:r>
              <a:rPr lang="en-GB" dirty="0" smtClean="0"/>
              <a:t>R4-73AH-0120 </a:t>
            </a:r>
            <a:r>
              <a:rPr lang="sv-SE" dirty="0" err="1" smtClean="0"/>
              <a:t>Oulu</a:t>
            </a:r>
            <a:r>
              <a:rPr lang="sv-SE" dirty="0"/>
              <a:t>, Finland, 13-16 </a:t>
            </a:r>
            <a:r>
              <a:rPr lang="sv-SE" dirty="0" err="1"/>
              <a:t>January</a:t>
            </a:r>
            <a:r>
              <a:rPr lang="sv-SE" dirty="0"/>
              <a:t> 2015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err="1"/>
              <a:t>Pcell</a:t>
            </a:r>
            <a:r>
              <a:rPr lang="en-US" dirty="0"/>
              <a:t> support in LTE CA</a:t>
            </a:r>
          </a:p>
          <a:p>
            <a:r>
              <a:rPr lang="en-GB" b="1" dirty="0"/>
              <a:t>Agenda item:	</a:t>
            </a:r>
            <a:r>
              <a:rPr lang="en-GB" dirty="0" smtClean="0"/>
              <a:t>4.1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28244" y="2996952"/>
            <a:ext cx="90364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Pcell</a:t>
            </a:r>
            <a:r>
              <a:rPr lang="en-US" dirty="0"/>
              <a:t> support in LTE </a:t>
            </a:r>
            <a:r>
              <a:rPr lang="en-US" dirty="0" smtClean="0"/>
              <a:t>CA: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To the Athens meeting as a first step companies shall supply information </a:t>
            </a:r>
            <a:r>
              <a:rPr lang="en-GB" dirty="0" smtClean="0"/>
              <a:t>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exceptions </a:t>
            </a:r>
            <a:r>
              <a:rPr lang="en-GB" dirty="0" smtClean="0"/>
              <a:t>where </a:t>
            </a:r>
            <a:r>
              <a:rPr lang="en-GB" dirty="0" err="1" smtClean="0"/>
              <a:t>Pcell</a:t>
            </a:r>
            <a:r>
              <a:rPr lang="en-GB" dirty="0" smtClean="0"/>
              <a:t> </a:t>
            </a:r>
            <a:r>
              <a:rPr lang="en-GB" dirty="0" smtClean="0"/>
              <a:t>can not </a:t>
            </a:r>
            <a:r>
              <a:rPr lang="en-GB" dirty="0" smtClean="0"/>
              <a:t>be </a:t>
            </a:r>
            <a:r>
              <a:rPr lang="en-GB" dirty="0" smtClean="0"/>
              <a:t>supported for </a:t>
            </a:r>
            <a:r>
              <a:rPr lang="en-GB" dirty="0" err="1" smtClean="0"/>
              <a:t>xDL</a:t>
            </a:r>
            <a:r>
              <a:rPr lang="en-GB" dirty="0" smtClean="0"/>
              <a:t>/1UL on </a:t>
            </a:r>
            <a:r>
              <a:rPr lang="en-GB" dirty="0" smtClean="0"/>
              <a:t>all aggregated </a:t>
            </a:r>
            <a:r>
              <a:rPr lang="en-GB" dirty="0" smtClean="0"/>
              <a:t>carriers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other aspects which influence the actual implementation, e.g. testing</a:t>
            </a: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o</a:t>
            </a:r>
            <a:r>
              <a:rPr lang="en-GB" dirty="0" smtClean="0"/>
              <a:t>perators expectations</a:t>
            </a:r>
          </a:p>
          <a:p>
            <a:pPr lvl="1"/>
            <a:r>
              <a:rPr lang="en-GB" dirty="0" smtClean="0"/>
              <a:t>The </a:t>
            </a:r>
            <a:r>
              <a:rPr lang="en-GB" dirty="0"/>
              <a:t>information shall be </a:t>
            </a:r>
            <a:r>
              <a:rPr lang="en-GB" dirty="0" smtClean="0"/>
              <a:t>from Rel-12 timeframe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From </a:t>
            </a:r>
            <a:r>
              <a:rPr lang="en-GB" dirty="0" smtClean="0"/>
              <a:t>that the </a:t>
            </a:r>
            <a:r>
              <a:rPr lang="en-GB" dirty="0" err="1" smtClean="0"/>
              <a:t>Pcell</a:t>
            </a:r>
            <a:r>
              <a:rPr lang="en-GB" dirty="0" smtClean="0"/>
              <a:t> support  for </a:t>
            </a:r>
            <a:r>
              <a:rPr lang="en-GB" dirty="0" err="1" smtClean="0"/>
              <a:t>xDL</a:t>
            </a:r>
            <a:r>
              <a:rPr lang="en-GB" dirty="0" smtClean="0"/>
              <a:t>/1UL in all aggregated carriers shall be further discussed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new </a:t>
            </a:r>
            <a:r>
              <a:rPr lang="en-GB" dirty="0" err="1" smtClean="0"/>
              <a:t>xDL</a:t>
            </a:r>
            <a:r>
              <a:rPr lang="en-GB" dirty="0" smtClean="0"/>
              <a:t>/1UL WIDs </a:t>
            </a:r>
            <a:r>
              <a:rPr lang="en-GB" dirty="0" smtClean="0"/>
              <a:t>(rel-13 and onwards) it </a:t>
            </a:r>
            <a:r>
              <a:rPr lang="en-GB" dirty="0" smtClean="0"/>
              <a:t>shall be described in the WID for which aggregated carriers </a:t>
            </a:r>
            <a:r>
              <a:rPr lang="en-GB" dirty="0" err="1" smtClean="0"/>
              <a:t>Pcell</a:t>
            </a:r>
            <a:r>
              <a:rPr lang="en-GB" dirty="0" smtClean="0"/>
              <a:t> shall be supported in order to be studied and requirements to be defined.</a:t>
            </a:r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126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76</cp:revision>
  <dcterms:created xsi:type="dcterms:W3CDTF">2014-05-22T15:37:23Z</dcterms:created>
  <dcterms:modified xsi:type="dcterms:W3CDTF">2015-01-15T10:19:37Z</dcterms:modified>
</cp:coreProperties>
</file>