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28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9783" autoAdjust="0"/>
  </p:normalViewPr>
  <p:slideViewPr>
    <p:cSldViewPr>
      <p:cViewPr varScale="1">
        <p:scale>
          <a:sx n="109" d="100"/>
          <a:sy n="109" d="100"/>
        </p:scale>
        <p:origin x="11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8T21:08:25.526" idx="1">
    <p:pos x="5338" y="1084"/>
    <p:text>It is not clear to us what is wrong with this statement?</p:text>
    <p:extLst>
      <p:ext uri="{C676402C-5697-4E1C-873F-D02D1690AC5C}">
        <p15:threadingInfo xmlns:p15="http://schemas.microsoft.com/office/powerpoint/2012/main" timeZoneBias="-180"/>
      </p:ext>
    </p:extLst>
  </p:cm>
  <p:cm authorId="2" dt="2021-04-19T14:36:48.298" idx="1">
    <p:pos x="5338" y="1180"/>
    <p:text>We cannot agree with the statement. Here we show our comment again:
"For the downlink, it is not appropriate to track frequency offset by using DMRS or PTRS. If UE is not scheduled PDSCH for a long time, especially when UE pass the RRH, the Doppler jump may not be solved with high probability."</p:text>
    <p:extLst>
      <p:ext uri="{C676402C-5697-4E1C-873F-D02D1690AC5C}">
        <p15:threadingInfo xmlns:p15="http://schemas.microsoft.com/office/powerpoint/2012/main" timeZoneBias="-480">
          <p15:parentCm authorId="1" idx="1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/>
              <a:t>RRM assumption 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GB" altLang="zh-CN" dirty="0"/>
              <a:t>Combining RRM and </a:t>
            </a:r>
            <a:r>
              <a:rPr lang="en-GB" altLang="zh-CN" dirty="0" err="1"/>
              <a:t>Demod</a:t>
            </a:r>
            <a:r>
              <a:rPr lang="en-GB" altLang="zh-CN" dirty="0"/>
              <a:t> requirement as a single feature to support HST FR2 operation</a:t>
            </a:r>
          </a:p>
          <a:p>
            <a:pPr lvl="1"/>
            <a:r>
              <a:rPr lang="en-GB" altLang="zh-CN" dirty="0"/>
              <a:t>Option 3: Study an approach with taking into account continuous UE movement from RRH to RRH </a:t>
            </a:r>
            <a:endParaRPr lang="en-US" altLang="zh-CN" dirty="0"/>
          </a:p>
          <a:p>
            <a:r>
              <a:rPr lang="en-US" altLang="zh-CN" dirty="0"/>
              <a:t>FFS </a:t>
            </a:r>
            <a:r>
              <a:rPr lang="en-GB" altLang="zh-CN" dirty="0"/>
              <a:t>on keep into account the testability of high power devices inside OTA chambers , 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Note: whether to cover scenario A or B based on the output of analysis on FR2 HST Deployment Scenarios from link budget perspective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applicable 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Note: whether to cover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based on the output of analysis on FR2 HST Deployment Scenarios from link budget perspective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2000" dirty="0"/>
              <a:t>Waveform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Only CP-OFDM </a:t>
            </a:r>
            <a:endParaRPr lang="en-US" sz="1800" dirty="0"/>
          </a:p>
          <a:p>
            <a:r>
              <a:rPr lang="en-US" sz="2000" dirty="0"/>
              <a:t>SCS&amp;BW</a:t>
            </a:r>
          </a:p>
          <a:p>
            <a:pPr lvl="1"/>
            <a:r>
              <a:rPr lang="en-US" altLang="zh-CN" sz="1800" dirty="0"/>
              <a:t>Option 1: 120KHz SCS with 50MHz, 100MHz or 200MHz (Intel, Nokia)</a:t>
            </a:r>
          </a:p>
          <a:p>
            <a:pPr lvl="1"/>
            <a:r>
              <a:rPr lang="en-US" altLang="zh-CN" sz="1800" dirty="0"/>
              <a:t>Option 2: 120KHz SCS with 100MHz (Samsung)</a:t>
            </a:r>
          </a:p>
          <a:p>
            <a:pPr lvl="1"/>
            <a:r>
              <a:rPr lang="en-US" altLang="zh-CN" sz="1800" dirty="0"/>
              <a:t>Option 3: 120KHz SCS with 200MHz (Huawei)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10</a:t>
            </a:r>
          </a:p>
          <a:p>
            <a:r>
              <a:rPr lang="en-US" altLang="zh-CN" sz="2000" dirty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MCS16 and MCS17</a:t>
            </a:r>
            <a:endParaRPr lang="en-US" altLang="zh-CN" sz="20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1"/>
            <a:r>
              <a:rPr lang="en-US" altLang="zh-CN" dirty="0"/>
              <a:t>Option 2:  A2, A3,B4 and C2 (Ericsson)</a:t>
            </a:r>
          </a:p>
          <a:p>
            <a:pPr lvl="1"/>
            <a:r>
              <a:rPr lang="en-US" altLang="zh-CN" dirty="0"/>
              <a:t>Option 3: A2, B4 and C2 (Nokia)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strike="sngStrike" dirty="0">
                <a:solidFill>
                  <a:srgbClr val="0070C0"/>
                </a:solidFill>
              </a:rPr>
              <a:t>It is feasible to support maximum speed with 260km for uplink only DMRS configuration without PTRS configuration for frequency offset tracking with 120KHz SCS</a:t>
            </a:r>
          </a:p>
          <a:p>
            <a:r>
              <a:rPr lang="en-US" altLang="zh-CN" sz="1600" dirty="0"/>
              <a:t>Configure 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r>
              <a:rPr lang="en-GB" altLang="zh-CN" sz="1600" dirty="0"/>
              <a:t>FFS on DMRS+PTRS configuration for PUSCH demodulation requirement with fading channel if needed 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+PTRS (L=1,K=2) (Ericsson)</a:t>
            </a:r>
          </a:p>
          <a:p>
            <a:pPr lvl="1" fontAlgn="auto" hangingPunct="1"/>
            <a:r>
              <a:rPr lang="en-GB" altLang="zh-CN" sz="1400" dirty="0"/>
              <a:t>Option 2: 1+1+1 DMRS +PTRS(L=1, K=2) (Huawei)</a:t>
            </a:r>
            <a:endParaRPr lang="zh-CN" altLang="zh-CN" sz="1400" dirty="0"/>
          </a:p>
          <a:p>
            <a:pPr lvl="0"/>
            <a:r>
              <a:rPr lang="en-GB" altLang="zh-CN" sz="1600" dirty="0"/>
              <a:t>FFS on DMRS+PTRS configuration for PUSCH demodulation requirement with substantial fading channel for scenario B if needed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more DMRS configuration (Ericsson)</a:t>
            </a:r>
          </a:p>
          <a:p>
            <a:pPr lvl="1" fontAlgn="auto" hangingPunct="1"/>
            <a:r>
              <a:rPr lang="en-GB" altLang="zh-CN" sz="1400" dirty="0"/>
              <a:t>Option 2: 1+1+1 DMRS+PTRS(L=1,K=2)(Huawei)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GB" altLang="zh-CN" sz="1600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It is feasible to support maximum speed with 350km/h for downlink with PTRS or DMRS(1+1+1)+PTRS (L=1, K=2) configuration used for frequency offset tracking under single tap propagation conditions with 120KHz SCS</a:t>
            </a:r>
          </a:p>
          <a:p>
            <a:pPr lvl="0"/>
            <a:r>
              <a:rPr lang="en-GB" altLang="zh-CN" sz="1600" dirty="0"/>
              <a:t>It is feasible to support maximum speed with 350km/h for downlink with TRS( 4 symbol interval) +SSB for frequency offset tracking under unidirectional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It is feasible to support maximum speed with 350km/h for downlink with TRS (4 symbol interval) +SSB and PTRS (L=1,K=2) for frequency offset tracking under bidirectional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Qualcomm)</a:t>
            </a:r>
          </a:p>
          <a:p>
            <a:pPr lvl="1" fontAlgn="auto" hangingPunct="1"/>
            <a:r>
              <a:rPr lang="en-GB" altLang="zh-CN" sz="1400" dirty="0"/>
              <a:t>Option 2: TRS+PTRS for </a:t>
            </a:r>
            <a:r>
              <a:rPr lang="aa-ET" altLang="zh-CN" sz="1400" dirty="0">
                <a:solidFill>
                  <a:srgbClr val="0070C0"/>
                </a:solidFill>
              </a:rPr>
              <a:t>bi-</a:t>
            </a:r>
            <a:r>
              <a:rPr lang="en-GB" altLang="zh-CN" sz="1400" dirty="0"/>
              <a:t>directional deployment (Intel)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TRS, DMRS or TRS+PTRS for unidirectional deployment (Intel)</a:t>
            </a:r>
            <a:endParaRPr lang="zh-CN" altLang="zh-CN" sz="1400" dirty="0"/>
          </a:p>
          <a:p>
            <a:r>
              <a:rPr lang="en-GB" altLang="zh-CN" sz="1600" dirty="0"/>
              <a:t>DMRS</a:t>
            </a:r>
            <a:r>
              <a:rPr lang="en-US" altLang="zh-CN" sz="1600" dirty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assumption for single tap channel model (bidirectional and or unidirectional ) (Ericsson)</a:t>
            </a:r>
          </a:p>
          <a:p>
            <a:pPr lvl="1" fontAlgn="auto" hangingPunct="1"/>
            <a:r>
              <a:rPr lang="en-GB" altLang="zh-CN" sz="1400" dirty="0"/>
              <a:t>Option 2: 1+1+1 DMRS (with frequency offset compensation before the demodulation process)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/>
              <a:t>Option 1: 28GHz (Nokia, Samsung)</a:t>
            </a:r>
            <a:endParaRPr lang="zh-CN" altLang="zh-CN" sz="1600" dirty="0"/>
          </a:p>
          <a:p>
            <a:pPr lvl="1" fontAlgn="auto" hangingPunct="1"/>
            <a:r>
              <a:rPr lang="en-GB" altLang="zh-CN" sz="1600" dirty="0"/>
              <a:t>Option </a:t>
            </a:r>
            <a:r>
              <a:rPr lang="en-US" altLang="zh-CN" sz="1600" dirty="0"/>
              <a:t>2: 29.5GHz (Huawei)</a:t>
            </a:r>
          </a:p>
          <a:p>
            <a:pPr lvl="1" fontAlgn="auto" hangingPunct="1"/>
            <a:r>
              <a:rPr lang="en-US" altLang="zh-CN" sz="1600" dirty="0">
                <a:solidFill>
                  <a:srgbClr val="FF0000"/>
                </a:solidFill>
              </a:rPr>
              <a:t>Option 3: 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Note: whether to cover scenario A or B based on the output of analysis on FR2 HST Deployment Scenarios from link budget perspective 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the test applicable 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Note: whether to cover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based on the output of analysis on FR2 HST Deployment Scenarios from link budget perspective 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1"/>
            <a:r>
              <a:rPr lang="en-US" altLang="zh-CN" sz="1800" strike="sngStrike" dirty="0">
                <a:solidFill>
                  <a:srgbClr val="FF0000"/>
                </a:solidFill>
              </a:rPr>
              <a:t>No PDSCH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requirement with DPS transmission scheme 1b in bi-directional RRH deployment scenario </a:t>
            </a:r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scheme 1b;</a:t>
            </a:r>
          </a:p>
          <a:p>
            <a:pPr lvl="3"/>
            <a:r>
              <a:rPr lang="en-US" altLang="zh-CN" dirty="0"/>
              <a:t>Option 3: both scheme 1a and </a:t>
            </a:r>
            <a:r>
              <a:rPr lang="en-US" altLang="zh-CN" dirty="0">
                <a:solidFill>
                  <a:srgbClr val="FF0000"/>
                </a:solidFill>
              </a:rPr>
              <a:t>scheme 1b </a:t>
            </a:r>
            <a:endParaRPr lang="en-US" altLang="zh-CN" dirty="0"/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tap or multi-path fading (TDL)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Props1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23459</TotalTime>
  <Words>1449</Words>
  <Application>Microsoft Office PowerPoint</Application>
  <PresentationFormat>全屏显示(4:3)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Huawei</cp:lastModifiedBy>
  <cp:revision>1533</cp:revision>
  <dcterms:created xsi:type="dcterms:W3CDTF">2013-05-13T16:02:00Z</dcterms:created>
  <dcterms:modified xsi:type="dcterms:W3CDTF">2021-04-19T06:38:37Z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1618554781</vt:lpwstr>
  </property>
</Properties>
</file>