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28"/>
  </p:notesMasterIdLst>
  <p:sldIdLst>
    <p:sldId id="256" r:id="rId8"/>
    <p:sldId id="471" r:id="rId9"/>
    <p:sldId id="520" r:id="rId10"/>
    <p:sldId id="511" r:id="rId11"/>
    <p:sldId id="518" r:id="rId12"/>
    <p:sldId id="519" r:id="rId13"/>
    <p:sldId id="487" r:id="rId14"/>
    <p:sldId id="512" r:id="rId15"/>
    <p:sldId id="513" r:id="rId16"/>
    <p:sldId id="510" r:id="rId17"/>
    <p:sldId id="514" r:id="rId18"/>
    <p:sldId id="509" r:id="rId19"/>
    <p:sldId id="508" r:id="rId20"/>
    <p:sldId id="503" r:id="rId21"/>
    <p:sldId id="502" r:id="rId22"/>
    <p:sldId id="504" r:id="rId23"/>
    <p:sldId id="505" r:id="rId24"/>
    <p:sldId id="486" r:id="rId25"/>
    <p:sldId id="499" r:id="rId26"/>
    <p:sldId id="50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2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86" d="100"/>
          <a:sy n="86" d="100"/>
        </p:scale>
        <p:origin x="82" y="6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E858887A-E5D9-4CF1-A85A-E409A45EC354}"/>
    <pc:docChg chg="undo custSel modSld">
      <pc:chgData name="Petrov, Dmitry (Nokia - FI/Espoo)" userId="e0f276f4-a4cb-4540-8cef-44a57418306b" providerId="ADAL" clId="{E858887A-E5D9-4CF1-A85A-E409A45EC354}" dt="2021-04-18T18:46:49.945" v="26" actId="207"/>
      <pc:docMkLst>
        <pc:docMk/>
      </pc:docMkLst>
      <pc:sldChg chg="modSp mod">
        <pc:chgData name="Petrov, Dmitry (Nokia - FI/Espoo)" userId="e0f276f4-a4cb-4540-8cef-44a57418306b" providerId="ADAL" clId="{E858887A-E5D9-4CF1-A85A-E409A45EC354}" dt="2021-04-18T18:33:53.204" v="21" actId="20577"/>
        <pc:sldMkLst>
          <pc:docMk/>
          <pc:sldMk cId="1017466664" sldId="499"/>
        </pc:sldMkLst>
        <pc:graphicFrameChg chg="modGraphic">
          <ac:chgData name="Petrov, Dmitry (Nokia - FI/Espoo)" userId="e0f276f4-a4cb-4540-8cef-44a57418306b" providerId="ADAL" clId="{E858887A-E5D9-4CF1-A85A-E409A45EC354}" dt="2021-04-18T18:33:53.204" v="21" actId="20577"/>
          <ac:graphicFrameMkLst>
            <pc:docMk/>
            <pc:sldMk cId="1017466664" sldId="499"/>
            <ac:graphicFrameMk id="6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E858887A-E5D9-4CF1-A85A-E409A45EC354}" dt="2021-04-18T18:07:49.540" v="1" actId="207"/>
        <pc:sldMkLst>
          <pc:docMk/>
          <pc:sldMk cId="1501028319" sldId="511"/>
        </pc:sldMkLst>
        <pc:spChg chg="mod">
          <ac:chgData name="Petrov, Dmitry (Nokia - FI/Espoo)" userId="e0f276f4-a4cb-4540-8cef-44a57418306b" providerId="ADAL" clId="{E858887A-E5D9-4CF1-A85A-E409A45EC354}" dt="2021-04-18T18:07:49.540" v="1" actId="207"/>
          <ac:spMkLst>
            <pc:docMk/>
            <pc:sldMk cId="1501028319" sldId="511"/>
            <ac:spMk id="3" creationId="{00000000-0000-0000-0000-000000000000}"/>
          </ac:spMkLst>
        </pc:spChg>
      </pc:sldChg>
      <pc:sldChg chg="modSp mod addCm delCm modCm">
        <pc:chgData name="Petrov, Dmitry (Nokia - FI/Espoo)" userId="e0f276f4-a4cb-4540-8cef-44a57418306b" providerId="ADAL" clId="{E858887A-E5D9-4CF1-A85A-E409A45EC354}" dt="2021-04-18T18:29:34.746" v="15" actId="13926"/>
        <pc:sldMkLst>
          <pc:docMk/>
          <pc:sldMk cId="2571319749" sldId="513"/>
        </pc:sldMkLst>
        <pc:spChg chg="mod">
          <ac:chgData name="Petrov, Dmitry (Nokia - FI/Espoo)" userId="e0f276f4-a4cb-4540-8cef-44a57418306b" providerId="ADAL" clId="{E858887A-E5D9-4CF1-A85A-E409A45EC354}" dt="2021-04-18T18:29:34.746" v="15" actId="13926"/>
          <ac:spMkLst>
            <pc:docMk/>
            <pc:sldMk cId="2571319749" sldId="513"/>
            <ac:spMk id="3" creationId="{00000000-0000-0000-0000-000000000000}"/>
          </ac:spMkLst>
        </pc:spChg>
      </pc:sldChg>
      <pc:sldChg chg="modSp mod addCm modCm">
        <pc:chgData name="Petrov, Dmitry (Nokia - FI/Espoo)" userId="e0f276f4-a4cb-4540-8cef-44a57418306b" providerId="ADAL" clId="{E858887A-E5D9-4CF1-A85A-E409A45EC354}" dt="2021-04-18T18:46:49.945" v="26" actId="207"/>
        <pc:sldMkLst>
          <pc:docMk/>
          <pc:sldMk cId="3218759564" sldId="518"/>
        </pc:sldMkLst>
        <pc:spChg chg="mod">
          <ac:chgData name="Petrov, Dmitry (Nokia - FI/Espoo)" userId="e0f276f4-a4cb-4540-8cef-44a57418306b" providerId="ADAL" clId="{E858887A-E5D9-4CF1-A85A-E409A45EC354}" dt="2021-04-18T18:46:49.945" v="26" actId="207"/>
          <ac:spMkLst>
            <pc:docMk/>
            <pc:sldMk cId="3218759564" sldId="518"/>
            <ac:spMk id="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8T21:08:25.526" idx="1">
    <p:pos x="5338" y="1084"/>
    <p:text>It is not clear to us what is wrong with this statement?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18.04.2021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4/18/2021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Samsung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#98b-e</a:t>
            </a:r>
          </a:p>
          <a:p>
            <a:pPr>
              <a:buNone/>
            </a:pPr>
            <a:r>
              <a:rPr lang="en-US" sz="1800" b="1" dirty="0"/>
              <a:t>Electronic,12</a:t>
            </a:r>
            <a:r>
              <a:rPr lang="en-US" sz="1800" b="1" baseline="30000" dirty="0"/>
              <a:t>th</a:t>
            </a:r>
            <a:r>
              <a:rPr lang="en-US" sz="1800" b="1" dirty="0"/>
              <a:t> April– 20</a:t>
            </a:r>
            <a:r>
              <a:rPr lang="en-US" sz="1800" b="1" baseline="30000" dirty="0"/>
              <a:t>th</a:t>
            </a:r>
            <a:r>
              <a:rPr lang="en-US" sz="1800" b="1" dirty="0"/>
              <a:t> April 2021</a:t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/>
              <a:t>R4-210xxxx</a:t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SCS and BW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/>
              <a:t>UE frequency error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1 (Huawei)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RAN4 to discuss on the impact of the assumption of a static UE and single probe OTA chambers on the FR2 high speed train demodulation test 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Assumption two probes in chamber, as RRM </a:t>
            </a:r>
            <a:r>
              <a:rPr lang="en-GB" altLang="zh-CN" dirty="0"/>
              <a:t>RRM assumption with 2AOA tests</a:t>
            </a:r>
          </a:p>
          <a:p>
            <a:pPr lvl="1"/>
            <a:r>
              <a:rPr lang="en-GB" altLang="zh-CN" dirty="0">
                <a:solidFill>
                  <a:prstClr val="black"/>
                </a:solidFill>
              </a:rPr>
              <a:t>Option 2: </a:t>
            </a:r>
            <a:r>
              <a:rPr lang="en-GB" altLang="zh-CN" dirty="0"/>
              <a:t>Combining RRM and </a:t>
            </a:r>
            <a:r>
              <a:rPr lang="en-GB" altLang="zh-CN" dirty="0" err="1"/>
              <a:t>Demod</a:t>
            </a:r>
            <a:r>
              <a:rPr lang="en-GB" altLang="zh-CN" dirty="0"/>
              <a:t> requirement as a single feature to support HST FR2 operation</a:t>
            </a:r>
          </a:p>
          <a:p>
            <a:pPr lvl="1"/>
            <a:r>
              <a:rPr lang="en-GB" altLang="zh-CN" dirty="0"/>
              <a:t>Option 3: Study an approach with taking into account continuous UE movement from RRH to RRH </a:t>
            </a:r>
            <a:endParaRPr lang="en-US" altLang="zh-CN" dirty="0"/>
          </a:p>
          <a:p>
            <a:r>
              <a:rPr lang="en-US" altLang="zh-CN" dirty="0"/>
              <a:t>FFS </a:t>
            </a:r>
            <a:r>
              <a:rPr lang="en-GB" altLang="zh-CN" dirty="0"/>
              <a:t>on keep into account the testability of high power devices inside OTA chambers , 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scope of UL requirements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PRACH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scenario A or B</a:t>
            </a:r>
          </a:p>
          <a:p>
            <a:pPr lvl="1"/>
            <a:r>
              <a:rPr lang="en-US" altLang="zh-CN" dirty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B)</a:t>
            </a:r>
          </a:p>
          <a:p>
            <a:pPr lvl="1"/>
            <a:r>
              <a:rPr lang="en-US" altLang="zh-CN" dirty="0"/>
              <a:t>Option 3: Define PUSCH demodulation requirements for both two scenarios if needed</a:t>
            </a:r>
          </a:p>
          <a:p>
            <a:pPr lvl="1"/>
            <a:r>
              <a:rPr lang="en-US" altLang="zh-CN" dirty="0"/>
              <a:t>Note: whether to cover scenario A or B based on the output of analysis on FR2 HST Deployment Scenarios from link budget perspective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the test applicable rule if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defined</a:t>
            </a:r>
          </a:p>
          <a:p>
            <a:pPr lvl="1"/>
            <a:r>
              <a:rPr lang="en-US" altLang="zh-CN" dirty="0"/>
              <a:t>Note: whether to cover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based on the output of analysis on FR2 HST Deployment Scenarios from link budget perspective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2000" dirty="0"/>
              <a:t>Waveform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Only CP-OFDM </a:t>
            </a:r>
            <a:endParaRPr lang="en-US" sz="1800" dirty="0"/>
          </a:p>
          <a:p>
            <a:r>
              <a:rPr lang="en-US" sz="2000" dirty="0"/>
              <a:t>SCS&amp;BW</a:t>
            </a:r>
          </a:p>
          <a:p>
            <a:pPr lvl="1"/>
            <a:r>
              <a:rPr lang="en-US" altLang="zh-CN" sz="1800" dirty="0"/>
              <a:t>Option 1: 120KHz SCS with 50MHz, 100MHz or 200MHz (Intel, Nokia)</a:t>
            </a:r>
          </a:p>
          <a:p>
            <a:pPr lvl="1"/>
            <a:r>
              <a:rPr lang="en-US" altLang="zh-CN" sz="1800" dirty="0"/>
              <a:t>Option 2: 120KHz SCS with 100MHz (Samsung)</a:t>
            </a:r>
          </a:p>
          <a:p>
            <a:pPr lvl="1"/>
            <a:r>
              <a:rPr lang="en-US" altLang="zh-CN" sz="1800" dirty="0"/>
              <a:t>Option 3: 120KHz SCS with 200MHz (Huawei)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1Tx2Rx Low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Resource mapping type: type B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9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10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MCS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MCS16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MCS16 and MCS17</a:t>
            </a:r>
            <a:endParaRPr lang="en-US" altLang="zh-CN" sz="2000" dirty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</a:p>
          <a:p>
            <a:pPr lvl="1"/>
            <a:r>
              <a:rPr lang="en-US" altLang="zh-CN" dirty="0"/>
              <a:t>Scenario Y</a:t>
            </a:r>
          </a:p>
          <a:p>
            <a:r>
              <a:rPr lang="en-US" altLang="zh-CN" dirty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92697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Channel</a:t>
                      </a:r>
                      <a:r>
                        <a:rPr lang="en-US" altLang="zh-CN" sz="1200" baseline="0" dirty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1.25 μ</a:t>
                      </a:r>
                      <a:r>
                        <a:rPr lang="en-US" altLang="zh-CN" sz="1200" dirty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FR2 HST WI in previous meetings</a:t>
            </a:r>
            <a:endParaRPr lang="en-GB" altLang="zh-CN" sz="1600" dirty="0"/>
          </a:p>
          <a:p>
            <a:pPr lvl="1" fontAlgn="auto" hangingPunct="1"/>
            <a:r>
              <a:rPr lang="en-GB" altLang="zh-CN" sz="1600" dirty="0"/>
              <a:t>R4-2017828, “WF on NR support for HST in FR2”, Samsung. RAN4#97-e meeting</a:t>
            </a:r>
          </a:p>
          <a:p>
            <a:pPr lvl="1" fontAlgn="auto" hangingPunct="1"/>
            <a:r>
              <a:rPr lang="en-GB" altLang="zh-CN" sz="1600" dirty="0"/>
              <a:t>R4-2103240, “WF on Deployment Scenario and UE RF Requirement for FR2 HST”, Samsung. RAN4#98-e meeting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PRACH format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1"/>
            <a:r>
              <a:rPr lang="en-US" altLang="zh-CN" dirty="0"/>
              <a:t>Option 2:  A2, A3,B4 and C2 (Ericsson)</a:t>
            </a:r>
          </a:p>
          <a:p>
            <a:pPr lvl="1"/>
            <a:r>
              <a:rPr lang="en-US" altLang="zh-CN" dirty="0"/>
              <a:t>Option 3: A2, B4 and C2 (Nokia)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Frequency offset 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=0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Other options are not precluded</a:t>
            </a:r>
          </a:p>
          <a:p>
            <a:pPr marL="0" lvl="0" indent="0">
              <a:buNone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DMRS+PTRS configuration used for frequency offset tracking with 120KHz SCS</a:t>
            </a:r>
          </a:p>
          <a:p>
            <a:r>
              <a:rPr lang="en-US" altLang="zh-CN" sz="1600" strike="sngStrike" dirty="0">
                <a:solidFill>
                  <a:srgbClr val="0070C0"/>
                </a:solidFill>
              </a:rPr>
              <a:t>It is feasible to support maximum speed with 260km for uplink only DMRS configuration without PTRS configuration for frequency offset tracking with 120KHz SCS</a:t>
            </a:r>
          </a:p>
          <a:p>
            <a:r>
              <a:rPr lang="en-US" altLang="zh-CN" sz="1600" dirty="0"/>
              <a:t>Configure PTRS during the PUSCH demodulation test </a:t>
            </a:r>
          </a:p>
          <a:p>
            <a:pPr lvl="0"/>
            <a:r>
              <a:rPr lang="en-GB" altLang="zh-CN" sz="1600" dirty="0"/>
              <a:t>DMRS+PTRS configuration for PUSCH demodulation requirement with single-tap channel 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(L=1,K=2)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r>
              <a:rPr lang="en-GB" altLang="zh-CN" sz="1600" dirty="0"/>
              <a:t>FFS on DMRS+PTRS configuration for PUSCH demodulation requirement with fading channel if needed 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+PTRS (L=1,K=2) (Ericsson)</a:t>
            </a:r>
          </a:p>
          <a:p>
            <a:pPr lvl="1" fontAlgn="auto" hangingPunct="1"/>
            <a:r>
              <a:rPr lang="en-GB" altLang="zh-CN" sz="1400" dirty="0"/>
              <a:t>Option 2: 1+1+1 DMRS +PTRS(L=1, K=2) (Huawei)</a:t>
            </a:r>
            <a:endParaRPr lang="zh-CN" altLang="zh-CN" sz="1400" dirty="0"/>
          </a:p>
          <a:p>
            <a:pPr lvl="0"/>
            <a:r>
              <a:rPr lang="en-GB" altLang="zh-CN" sz="1600" dirty="0"/>
              <a:t>FFS on DMRS+PTRS configuration for PUSCH demodulation requirement with substantial fading channel for scenario B if needed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more DMRS configuration (Ericsson)</a:t>
            </a:r>
          </a:p>
          <a:p>
            <a:pPr lvl="1" fontAlgn="auto" hangingPunct="1"/>
            <a:r>
              <a:rPr lang="en-GB" altLang="zh-CN" sz="1400" dirty="0"/>
              <a:t>Option 2: 1+1+1 DMRS+PTRS(L=1,K=2)(Huawei)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GB" altLang="zh-CN" sz="16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It is feasible to support maximum speed with 350km/h for downlink with PTRS or DMRS(1+1+1)+PTRS (L=1, K=2) configuration used for frequency offset tracking under single tap propagation conditions with 120KHz SCS</a:t>
            </a:r>
          </a:p>
          <a:p>
            <a:pPr lvl="0"/>
            <a:r>
              <a:rPr lang="en-GB" altLang="zh-CN" sz="1600" dirty="0"/>
              <a:t>It is feasible to support maximum speed with 350km/h for downlink with TRS( 4 symbol interval) +SSB for frequency offset tracking under unidirectional RRH deployment  with 120KHz SCS</a:t>
            </a:r>
            <a:endParaRPr lang="zh-CN" altLang="zh-CN" sz="1600" dirty="0"/>
          </a:p>
          <a:p>
            <a:r>
              <a:rPr lang="en-GB" altLang="zh-CN" sz="1600" dirty="0"/>
              <a:t>It is feasible to support maximum speed with 350km/h for downlink with TRS (4 symbol interval) +SSB and PTRS (L=1,K=2) for frequency offset tracking under bidirectional RRH deployment  with 120KHz SCS</a:t>
            </a:r>
            <a:endParaRPr lang="zh-CN" altLang="zh-CN" sz="1600" dirty="0"/>
          </a:p>
          <a:p>
            <a:r>
              <a:rPr lang="en-GB" altLang="zh-CN" sz="1600" dirty="0"/>
              <a:t>Configure PTRS during the PDSCH demodulation test </a:t>
            </a:r>
            <a:endParaRPr lang="zh-CN" altLang="zh-CN" sz="1600" dirty="0"/>
          </a:p>
          <a:p>
            <a:r>
              <a:rPr lang="en-GB" altLang="zh-CN" sz="1600" dirty="0"/>
              <a:t>RS as baseline </a:t>
            </a:r>
            <a:r>
              <a:rPr lang="en-US" altLang="zh-CN" sz="1600" dirty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SSB+TRS (Huawei, Ericsson, Samsung, Qualcomm)</a:t>
            </a:r>
          </a:p>
          <a:p>
            <a:pPr lvl="1" fontAlgn="auto" hangingPunct="1"/>
            <a:r>
              <a:rPr lang="en-GB" altLang="zh-CN" sz="1400" dirty="0"/>
              <a:t>Option 2: TRS+PTRS for </a:t>
            </a:r>
            <a:r>
              <a:rPr lang="en-150" altLang="zh-CN" sz="1400" dirty="0">
                <a:solidFill>
                  <a:srgbClr val="0070C0"/>
                </a:solidFill>
              </a:rPr>
              <a:t>bi-</a:t>
            </a:r>
            <a:r>
              <a:rPr lang="en-GB" altLang="zh-CN" sz="1400" dirty="0"/>
              <a:t>directional deployment (Intel)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TRS, DMRS or TRS+PTRS for unidirectional deployment (Intel)</a:t>
            </a:r>
            <a:endParaRPr lang="zh-CN" altLang="zh-CN" sz="1400" dirty="0"/>
          </a:p>
          <a:p>
            <a:r>
              <a:rPr lang="en-GB" altLang="zh-CN" sz="1600" dirty="0"/>
              <a:t>DMRS</a:t>
            </a:r>
            <a:r>
              <a:rPr lang="en-US" altLang="zh-CN" sz="1600" dirty="0"/>
              <a:t> 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assumption for single tap channel model (bidirectional and or unidirectional ) (Ericsson)</a:t>
            </a:r>
          </a:p>
          <a:p>
            <a:pPr lvl="1" fontAlgn="auto" hangingPunct="1"/>
            <a:r>
              <a:rPr lang="en-GB" altLang="zh-CN" sz="1400" dirty="0"/>
              <a:t>Option 2: 1+1+1 DMRS (with frequency offset compensation before the demodulation process) (Ericsson, 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/>
              <a:t>Option 1: 28GHz (Nokia, Samsung)</a:t>
            </a:r>
            <a:endParaRPr lang="zh-CN" altLang="zh-CN" sz="1600" dirty="0"/>
          </a:p>
          <a:p>
            <a:pPr lvl="1" fontAlgn="auto" hangingPunct="1"/>
            <a:r>
              <a:rPr lang="en-GB" altLang="zh-CN" sz="1600" dirty="0"/>
              <a:t>Option </a:t>
            </a:r>
            <a:r>
              <a:rPr lang="en-US" altLang="zh-CN" sz="1600" dirty="0"/>
              <a:t>2: 29.5GHz (Huawei)</a:t>
            </a:r>
          </a:p>
          <a:p>
            <a:pPr lvl="1" fontAlgn="auto" hangingPunct="1"/>
            <a:r>
              <a:rPr lang="en-US" altLang="zh-CN" sz="1600" dirty="0">
                <a:solidFill>
                  <a:srgbClr val="FF0000"/>
                </a:solidFill>
              </a:rPr>
              <a:t>Option 3: 30GHz (Ericsson, Nokia, Intel, Samsung, Qualcomm)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Test scope of DL requirements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/>
              <a:t>Requirement for scenario A or B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1: Define PDSCH demodulation performance requirements only with one deployment scenario (A or B) (Samsung, Intel, 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scenarios (Ericsson, Nokia)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needed (Huawei)</a:t>
            </a:r>
          </a:p>
          <a:p>
            <a:pPr lvl="1"/>
            <a:r>
              <a:rPr lang="en-US" altLang="zh-CN" sz="1600" dirty="0"/>
              <a:t>Note: whether to cover scenario A or B based on the output of analysis on FR2 HST Deployment Scenarios from link budget perspective </a:t>
            </a:r>
          </a:p>
          <a:p>
            <a:r>
              <a:rPr lang="en-US" altLang="zh-CN" sz="1800" dirty="0"/>
              <a:t>Requirement 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the test applicable rule if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Note: whether to cover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based on the output of analysis on FR2 HST Deployment Scenarios from link budget perspective </a:t>
            </a:r>
            <a:endParaRPr lang="en-US" altLang="zh-CN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Transmission schemes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1"/>
            <a:r>
              <a:rPr lang="en-US" altLang="zh-CN" sz="1800" strike="sngStrike" dirty="0">
                <a:solidFill>
                  <a:srgbClr val="FF0000"/>
                </a:solidFill>
              </a:rPr>
              <a:t>No PDSCH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requirement with DPS transmission scheme 1b in bi-directional RRH deployment scenario </a:t>
            </a:r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scenario</a:t>
            </a:r>
          </a:p>
          <a:p>
            <a:pPr lvl="3"/>
            <a:r>
              <a:rPr lang="en-US" altLang="zh-CN" dirty="0"/>
              <a:t>Option 1: scheme 1a;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bi-directional RRH deployment scenario</a:t>
            </a:r>
          </a:p>
          <a:p>
            <a:pPr lvl="3"/>
            <a:r>
              <a:rPr lang="en-US" altLang="zh-CN" dirty="0"/>
              <a:t>Option 1: scheme 1a ;</a:t>
            </a:r>
          </a:p>
          <a:p>
            <a:pPr lvl="3"/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scheme 1b;</a:t>
            </a:r>
          </a:p>
          <a:p>
            <a:pPr lvl="3"/>
            <a:r>
              <a:rPr lang="en-US" altLang="zh-CN" dirty="0"/>
              <a:t>Option 3: both scheme 1a and </a:t>
            </a:r>
            <a:r>
              <a:rPr lang="en-US" altLang="zh-CN" dirty="0">
                <a:solidFill>
                  <a:srgbClr val="FF0000"/>
                </a:solidFill>
              </a:rPr>
              <a:t>scheme 1b </a:t>
            </a:r>
            <a:endParaRPr lang="en-US" altLang="zh-CN" dirty="0"/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tap or multi-path fading (TDL)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5AIRPNAIUNRU-1328258698-3879</_dlc_DocId>
    <_dlc_DocIdUrl xmlns="71c5aaf6-e6ce-465b-b873-5148d2a4c105">
      <Url>https://nokia.sharepoint.com/sites/c5g/5gradio/_layouts/15/DocIdRedir.aspx?ID=5AIRPNAIUNRU-1328258698-3879</Url>
      <Description>5AIRPNAIUNRU-1328258698-3879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00F65EB-5730-43A8-9AFA-15BFC5DC8F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4.xml><?xml version="1.0" encoding="utf-8"?>
<ds:datastoreItem xmlns:ds="http://schemas.openxmlformats.org/officeDocument/2006/customXml" ds:itemID="{2BE23EA1-D4E8-49A4-9A95-39039A57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D87A7C0-2322-406A-831A-079D34B181C5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0F074811-2F23-4BF3-BA88-F0274BD4F13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23453</TotalTime>
  <Words>1564</Words>
  <Application>Microsoft Office PowerPoint</Application>
  <PresentationFormat>On-screen Show 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Nokia</cp:lastModifiedBy>
  <cp:revision>1532</cp:revision>
  <dcterms:created xsi:type="dcterms:W3CDTF">2013-05-13T16:02:00Z</dcterms:created>
  <dcterms:modified xsi:type="dcterms:W3CDTF">2021-04-18T19:04:52Z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0x01010000E5007003D3004E92B8EDD86D20E8CD</vt:lpwstr>
  </property>
  <property fmtid="{D5CDD505-2E9C-101B-9397-08002B2CF9AE}" pid="3" name="_dlc_DocIdItemGuid">
    <vt:lpwstr>3e0b7025-e4b8-4c1b-baea-5a34458c9026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