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0" r:id="rId3"/>
    <p:sldId id="309" r:id="rId4"/>
    <p:sldId id="312" r:id="rId5"/>
    <p:sldId id="327" r:id="rId6"/>
    <p:sldId id="315" r:id="rId7"/>
    <p:sldId id="326" r:id="rId8"/>
    <p:sldId id="316" r:id="rId9"/>
    <p:sldId id="31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urav Nigam" initials="GN" lastIdx="1" clrIdx="0">
    <p:extLst>
      <p:ext uri="{19B8F6BF-5375-455C-9EA6-DF929625EA0E}">
        <p15:presenceInfo xmlns:p15="http://schemas.microsoft.com/office/powerpoint/2012/main" userId="S::gnigam@qti.qualcomm.com::5d6eecaa-87af-434f-b1c7-8f35e61232ad" providerId="AD"/>
      </p:ext>
    </p:extLst>
  </p:cmAuthor>
  <p:cmAuthor id="2" name="Huawei" initials="HW" lastIdx="1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69A67C-1E11-4A84-853F-F223D4CF76AA}" v="6" dt="2021-04-19T11:20:55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94" autoAdjust="0"/>
  </p:normalViewPr>
  <p:slideViewPr>
    <p:cSldViewPr>
      <p:cViewPr varScale="1">
        <p:scale>
          <a:sx n="79" d="100"/>
          <a:sy n="79" d="100"/>
        </p:scale>
        <p:origin x="157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tilin, Artyom" userId="7f21f05e-5807-418a-ada3-f49cd94f7737" providerId="ADAL" clId="{5869A67C-1E11-4A84-853F-F223D4CF76AA}"/>
    <pc:docChg chg="undo custSel addSld delSld modSld">
      <pc:chgData name="Putilin, Artyom" userId="7f21f05e-5807-418a-ada3-f49cd94f7737" providerId="ADAL" clId="{5869A67C-1E11-4A84-853F-F223D4CF76AA}" dt="2021-04-19T11:20:55.205" v="758" actId="207"/>
      <pc:docMkLst>
        <pc:docMk/>
      </pc:docMkLst>
      <pc:sldChg chg="add del">
        <pc:chgData name="Putilin, Artyom" userId="7f21f05e-5807-418a-ada3-f49cd94f7737" providerId="ADAL" clId="{5869A67C-1E11-4A84-853F-F223D4CF76AA}" dt="2021-04-19T11:07:18.700" v="18" actId="47"/>
        <pc:sldMkLst>
          <pc:docMk/>
          <pc:sldMk cId="1726187968" sldId="314"/>
        </pc:sldMkLst>
      </pc:sldChg>
      <pc:sldChg chg="modSp mod">
        <pc:chgData name="Putilin, Artyom" userId="7f21f05e-5807-418a-ada3-f49cd94f7737" providerId="ADAL" clId="{5869A67C-1E11-4A84-853F-F223D4CF76AA}" dt="2021-04-19T11:12:29.096" v="202" actId="207"/>
        <pc:sldMkLst>
          <pc:docMk/>
          <pc:sldMk cId="1885370479" sldId="316"/>
        </pc:sldMkLst>
        <pc:spChg chg="mod">
          <ac:chgData name="Putilin, Artyom" userId="7f21f05e-5807-418a-ada3-f49cd94f7737" providerId="ADAL" clId="{5869A67C-1E11-4A84-853F-F223D4CF76AA}" dt="2021-04-19T11:12:29.096" v="202" actId="207"/>
          <ac:spMkLst>
            <pc:docMk/>
            <pc:sldMk cId="1885370479" sldId="316"/>
            <ac:spMk id="3" creationId="{00000000-0000-0000-0000-000000000000}"/>
          </ac:spMkLst>
        </pc:spChg>
      </pc:sldChg>
      <pc:sldChg chg="modSp mod">
        <pc:chgData name="Putilin, Artyom" userId="7f21f05e-5807-418a-ada3-f49cd94f7737" providerId="ADAL" clId="{5869A67C-1E11-4A84-853F-F223D4CF76AA}" dt="2021-04-19T11:20:55.205" v="758" actId="207"/>
        <pc:sldMkLst>
          <pc:docMk/>
          <pc:sldMk cId="1846673355" sldId="326"/>
        </pc:sldMkLst>
        <pc:spChg chg="mod">
          <ac:chgData name="Putilin, Artyom" userId="7f21f05e-5807-418a-ada3-f49cd94f7737" providerId="ADAL" clId="{5869A67C-1E11-4A84-853F-F223D4CF76AA}" dt="2021-04-19T11:20:55.205" v="758" actId="207"/>
          <ac:spMkLst>
            <pc:docMk/>
            <pc:sldMk cId="1846673355" sldId="326"/>
            <ac:spMk id="3" creationId="{00000000-0000-0000-0000-000000000000}"/>
          </ac:spMkLst>
        </pc:spChg>
      </pc:sldChg>
      <pc:sldChg chg="modSp mod">
        <pc:chgData name="Putilin, Artyom" userId="7f21f05e-5807-418a-ada3-f49cd94f7737" providerId="ADAL" clId="{5869A67C-1E11-4A84-853F-F223D4CF76AA}" dt="2021-04-19T11:14:32.236" v="204" actId="400"/>
        <pc:sldMkLst>
          <pc:docMk/>
          <pc:sldMk cId="1474995920" sldId="327"/>
        </pc:sldMkLst>
        <pc:spChg chg="mod">
          <ac:chgData name="Putilin, Artyom" userId="7f21f05e-5807-418a-ada3-f49cd94f7737" providerId="ADAL" clId="{5869A67C-1E11-4A84-853F-F223D4CF76AA}" dt="2021-04-19T11:14:32.236" v="204" actId="400"/>
          <ac:spMkLst>
            <pc:docMk/>
            <pc:sldMk cId="1474995920" sldId="32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0043-67E6-409D-8A58-69BB9019E53A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A4ACE-87AB-4BCF-B2C9-B9F484623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2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4ACE-87AB-4BCF-B2C9-B9F4846237E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24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2021-04-20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</a:t>
            </a:r>
            <a:r>
              <a:rPr lang="en-US" altLang="zh-CN" b="1" dirty="0"/>
              <a:t>98</a:t>
            </a:r>
            <a:r>
              <a:rPr lang="en-GB" altLang="zh-CN" b="1" dirty="0"/>
              <a:t>-bis</a:t>
            </a:r>
            <a:r>
              <a:rPr lang="en-US" altLang="zh-CN" b="1" dirty="0"/>
              <a:t>-e</a:t>
            </a:r>
            <a:r>
              <a:rPr lang="en-GB" altLang="zh-CN" b="1" dirty="0"/>
              <a:t>	                                                   R4-2</a:t>
            </a:r>
            <a:r>
              <a:rPr lang="en-US" altLang="zh-CN" b="1" dirty="0"/>
              <a:t>106098</a:t>
            </a:r>
          </a:p>
          <a:p>
            <a:r>
              <a:rPr lang="x-none" altLang="zh-CN" b="1" dirty="0"/>
              <a:t>Electronic Meeting, </a:t>
            </a:r>
            <a:r>
              <a:rPr lang="en-GB" altLang="zh-CN" b="1" dirty="0"/>
              <a:t>12th – 20th April</a:t>
            </a:r>
            <a:r>
              <a:rPr lang="en-US" altLang="zh-CN" b="1" dirty="0"/>
              <a:t>, </a:t>
            </a:r>
            <a:r>
              <a:rPr lang="x-none" altLang="zh-CN" b="1" dirty="0"/>
              <a:t>2020</a:t>
            </a:r>
            <a:endParaRPr lang="zh-CN" altLang="zh-CN" b="1" dirty="0"/>
          </a:p>
          <a:p>
            <a:r>
              <a:rPr lang="en-GB" altLang="zh-CN" b="1" dirty="0"/>
              <a:t>Agenda Item: 8.6.3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UE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demodulation for FR1 HST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568952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dirty="0"/>
              <a:t>R4-2103876 </a:t>
            </a:r>
            <a:r>
              <a:rPr lang="en-US" altLang="zh-CN" dirty="0"/>
              <a:t> WF on UE demodulation for FR1 HST, RAN4#98-e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PDSCH requirements for CA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766308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400" dirty="0"/>
              <a:t>Transmission schemes</a:t>
            </a:r>
          </a:p>
          <a:p>
            <a:pPr lvl="2"/>
            <a:r>
              <a:rPr lang="en-US" altLang="zh-CN" dirty="0"/>
              <a:t>For HST-DPS, considering DPS with both one and two active TCI(s). Reuse the applicability rule between the two DPS schemes from single carrier</a:t>
            </a:r>
          </a:p>
          <a:p>
            <a:pPr lvl="1"/>
            <a:endParaRPr lang="en-GB" altLang="zh-CN" sz="2400" dirty="0"/>
          </a:p>
          <a:p>
            <a:pPr lvl="1"/>
            <a:r>
              <a:rPr lang="en-GB" altLang="zh-CN" sz="2400" dirty="0"/>
              <a:t>Special slot configuration</a:t>
            </a:r>
          </a:p>
          <a:p>
            <a:pPr lvl="2"/>
            <a:r>
              <a:rPr lang="en-US" altLang="zh-CN" dirty="0"/>
              <a:t>PDSCH is not scheduled on ‘S’ slots under HST-SFN propagation condition for HST CA requirements</a:t>
            </a:r>
          </a:p>
          <a:p>
            <a:pPr lvl="1"/>
            <a:endParaRPr lang="en-US" altLang="zh-CN" sz="2400" dirty="0"/>
          </a:p>
          <a:p>
            <a:pPr marL="914400" lvl="2" indent="0">
              <a:buNone/>
            </a:pPr>
            <a:endParaRPr lang="en-US" altLang="zh-CN" dirty="0"/>
          </a:p>
          <a:p>
            <a:pPr lvl="1"/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010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PDSCH requirements for CA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340768"/>
            <a:ext cx="9001000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000" dirty="0"/>
              <a:t>SCS configuration and applicability rules for SCS configuration</a:t>
            </a:r>
          </a:p>
          <a:p>
            <a:pPr lvl="2" fontAlgn="auto">
              <a:spcAft>
                <a:spcPts val="900"/>
              </a:spcAft>
            </a:pPr>
            <a:r>
              <a:rPr lang="en-US" altLang="zh-CN" sz="2000" dirty="0"/>
              <a:t>Option 1:  Do not introduce requirements in HST for FDD 15KHz + TDD 15KHz CA and TDD 15 kHz + TDD 30 kHz CA. If UE supports both FDD 15 kHz + TDD 30 kHz and FDD 15 kHz + FDD 15 kHz CA duplex modes, apply requirements only to the first one (i.e. use the same applicability rule on CA duplex mode for HST CA as CA CQI requirements).</a:t>
            </a:r>
            <a:endParaRPr lang="zh-CN" altLang="zh-CN" sz="2000" dirty="0"/>
          </a:p>
          <a:p>
            <a:pPr lvl="2" fontAlgn="auto">
              <a:spcAft>
                <a:spcPts val="900"/>
              </a:spcAft>
            </a:pPr>
            <a:r>
              <a:rPr lang="en-US" altLang="zh-CN" sz="2000" dirty="0"/>
              <a:t>Option 2: Introduce requirements in HST for FDD 15 kHz + TDD 15 kHz CA and TDD 15 kHz + TDD 30 kHz CA, and the applicability rule between CA scenario with TDD 15 kHz SCS and CA scenario with TDD 30 kHz SCS specified in Rel-16 can be reused</a:t>
            </a:r>
            <a:endParaRPr lang="zh-CN" altLang="zh-CN" sz="2000" dirty="0"/>
          </a:p>
          <a:p>
            <a:pPr lvl="2" fontAlgn="auto">
              <a:spcAft>
                <a:spcPts val="900"/>
              </a:spcAft>
            </a:pPr>
            <a:r>
              <a:rPr lang="en-US" altLang="zh-CN" sz="2000" dirty="0"/>
              <a:t>Option 3: Do not introduce requirements in HST for FDD 15 kHz + TDD 15 kHz CA and TDD 15 kHz + TDD 30 kHz CA, and no applicability rule for FDD 15 kHz + FDD 15 kHz CA, TDD 30 kHz + TDD 30 kHz CA and FDD 15 kHz + TDD 30 kHz CA (i.e. not to reuse CA CQI applicability rule to PDSCH CA normal demodulation requirements)</a:t>
            </a:r>
            <a:endParaRPr lang="en-US" altLang="zh-CN" dirty="0"/>
          </a:p>
          <a:p>
            <a:pPr lvl="2"/>
            <a:endParaRPr lang="en-US" altLang="zh-CN" sz="2000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9343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PDSCH requirements for CA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000" dirty="0"/>
              <a:t>Applicability rule for HST-SFN joint transmission scheme and DPS transmission scheme</a:t>
            </a:r>
          </a:p>
          <a:p>
            <a:pPr lvl="2">
              <a:spcAft>
                <a:spcPts val="600"/>
              </a:spcAft>
            </a:pPr>
            <a:r>
              <a:rPr lang="en-US" altLang="zh-CN" sz="2000" dirty="0"/>
              <a:t>Option 1: </a:t>
            </a:r>
            <a:r>
              <a:rPr lang="en-GB" altLang="zh-CN" sz="2000" dirty="0"/>
              <a:t>If UE supports demodulationEnhancement-r16, only HST-SFN JT requirements shall apply, otherwise HST-DPS requirements shall apply for CA.</a:t>
            </a:r>
            <a:endParaRPr lang="zh-CN" altLang="zh-CN" sz="2000" dirty="0"/>
          </a:p>
          <a:p>
            <a:pPr lvl="2">
              <a:spcAft>
                <a:spcPts val="600"/>
              </a:spcAft>
            </a:pPr>
            <a:r>
              <a:rPr lang="en-US" altLang="zh-CN" sz="2000" dirty="0"/>
              <a:t>Option 2: </a:t>
            </a:r>
            <a:r>
              <a:rPr lang="en-GB" altLang="zh-CN" sz="2000" dirty="0"/>
              <a:t>Define applicability rule that UE has passed DPS CA requirements can skip SFN CA requirements</a:t>
            </a:r>
            <a:endParaRPr lang="en-US" altLang="zh-CN" sz="2000" dirty="0"/>
          </a:p>
          <a:p>
            <a:pPr lvl="2">
              <a:spcAft>
                <a:spcPts val="600"/>
              </a:spcAft>
            </a:pPr>
            <a:r>
              <a:rPr lang="en-US" altLang="zh-CN" sz="2000" dirty="0"/>
              <a:t>Option 3:  Define two UE capabilities for HST-DPS CA and HST-SFN CA, UE perform the test only when UE supports it. if UE supports both</a:t>
            </a:r>
          </a:p>
          <a:p>
            <a:pPr lvl="3">
              <a:spcAft>
                <a:spcPts val="600"/>
              </a:spcAft>
            </a:pPr>
            <a:r>
              <a:rPr lang="en-US" altLang="zh-CN" sz="1600" dirty="0"/>
              <a:t>Option 3a: Test both schemes</a:t>
            </a:r>
          </a:p>
          <a:p>
            <a:pPr lvl="3">
              <a:spcAft>
                <a:spcPts val="600"/>
              </a:spcAft>
            </a:pPr>
            <a:r>
              <a:rPr lang="en-US" altLang="zh-CN" sz="1600" dirty="0"/>
              <a:t>Option 3b: Test one scheme</a:t>
            </a:r>
          </a:p>
          <a:p>
            <a:pPr lvl="4">
              <a:spcAft>
                <a:spcPts val="600"/>
              </a:spcAft>
            </a:pPr>
            <a:r>
              <a:rPr lang="en-US" altLang="zh-CN" sz="1600" dirty="0"/>
              <a:t>If UE has passed HST-DPS CA tests, HST-SFN CA tests can be skipped</a:t>
            </a:r>
          </a:p>
          <a:p>
            <a:pPr lvl="4">
              <a:spcAft>
                <a:spcPts val="600"/>
              </a:spcAft>
            </a:pPr>
            <a:r>
              <a:rPr lang="en-US" altLang="zh-CN" sz="1600" dirty="0"/>
              <a:t>If UE has passed HST-SFN CA tests, HST-DPS CA tests can be skipped</a:t>
            </a:r>
          </a:p>
        </p:txBody>
      </p:sp>
    </p:spTree>
    <p:extLst>
      <p:ext uri="{BB962C8B-B14F-4D97-AF65-F5344CB8AC3E}">
        <p14:creationId xmlns:p14="http://schemas.microsoft.com/office/powerpoint/2010/main" val="147499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PDSCH requirements for CA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4525963"/>
          </a:xfrm>
        </p:spPr>
        <p:txBody>
          <a:bodyPr>
            <a:noAutofit/>
          </a:bodyPr>
          <a:lstStyle/>
          <a:p>
            <a:pPr lvl="1"/>
            <a:r>
              <a:rPr lang="en-GB" altLang="zh-CN" sz="2000" dirty="0"/>
              <a:t>Network-assisted signalling</a:t>
            </a:r>
          </a:p>
          <a:p>
            <a:pPr lvl="2"/>
            <a:r>
              <a:rPr lang="en-US" altLang="zh-CN" sz="2000" dirty="0"/>
              <a:t>Existing HST network assisted signaling can cover CA scenario</a:t>
            </a:r>
          </a:p>
          <a:p>
            <a:pPr lvl="1"/>
            <a:r>
              <a:rPr lang="en-GB" altLang="zh-CN" sz="2000" dirty="0"/>
              <a:t>UE capability signalling</a:t>
            </a:r>
          </a:p>
          <a:p>
            <a:pPr lvl="2"/>
            <a:r>
              <a:rPr lang="en-US" altLang="zh-CN" sz="2000" dirty="0"/>
              <a:t>Option 1: Existing UE capability can cover CA scenario</a:t>
            </a:r>
          </a:p>
          <a:p>
            <a:pPr lvl="2"/>
            <a:r>
              <a:rPr lang="en-US" altLang="zh-CN" sz="2000" dirty="0"/>
              <a:t>Option 2: Define UE capability signaling for UE supporting HST-SFN CA and HST-DPS CA</a:t>
            </a:r>
          </a:p>
          <a:p>
            <a:pPr lvl="1"/>
            <a:r>
              <a:rPr lang="en-US" altLang="zh-CN" sz="2000" dirty="0"/>
              <a:t>Applicability rule between single carrier and CA</a:t>
            </a:r>
          </a:p>
          <a:p>
            <a:pPr lvl="2"/>
            <a:r>
              <a:rPr lang="en-US" altLang="zh-CN" sz="2000" dirty="0"/>
              <a:t>Discuss applicability rule between single carrier and CA later based on the conclusion of applicability rule for HST-SFN joint transmission scheme and DPS transmission scheme.</a:t>
            </a:r>
          </a:p>
          <a:p>
            <a:pPr marL="914400" lvl="2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4827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PDSCH requirements for CA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8876" y="1700808"/>
            <a:ext cx="8352928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400" dirty="0"/>
              <a:t>FFS whether to update the HST-DPS channel model </a:t>
            </a:r>
          </a:p>
          <a:p>
            <a:pPr lvl="2"/>
            <a:r>
              <a:rPr lang="en-US" altLang="zh-CN" sz="2000" dirty="0"/>
              <a:t>FFS on adding path loss and propagation delay for transmitted signal from each RRH.</a:t>
            </a:r>
          </a:p>
          <a:p>
            <a:pPr lvl="2"/>
            <a:r>
              <a:rPr lang="en-US" altLang="zh-CN" sz="2000" dirty="0"/>
              <a:t>FFS on clarification of propagation conditions for SSB, TRS(second TCI state) transmitted from the second nearest RRH</a:t>
            </a:r>
          </a:p>
          <a:p>
            <a:pPr lvl="3"/>
            <a:r>
              <a:rPr lang="en-US" altLang="zh-CN" sz="1600" dirty="0"/>
              <a:t>Option 1: Add clarification on another Doppler frequency for this link comparing to the signal from the nearest RRH.</a:t>
            </a:r>
          </a:p>
          <a:p>
            <a:pPr lvl="3"/>
            <a:r>
              <a:rPr lang="en-US" altLang="zh-CN" sz="1600" dirty="0"/>
              <a:t>Option 2: Add clarification on another Doppler frequency, propagation delay and Rx power comparing to the signal from the nearest RRH.</a:t>
            </a:r>
          </a:p>
          <a:p>
            <a:pPr marL="457200" lvl="1" indent="0">
              <a:buNone/>
            </a:pPr>
            <a:endParaRPr lang="en-US" altLang="zh-CN" sz="2400" dirty="0"/>
          </a:p>
          <a:p>
            <a:pPr lvl="1"/>
            <a:r>
              <a:rPr lang="en-US" altLang="zh-CN" sz="2400" dirty="0"/>
              <a:t>FFS whether HST PDSCH CA requirements can be release independent from Rel-15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667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zh-CN" dirty="0"/>
              <a:t>Enhanced transmission schemes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000" dirty="0"/>
              <a:t>Option 1: Do not define requirements for transmission scheme 2</a:t>
            </a:r>
          </a:p>
          <a:p>
            <a:pPr lvl="1"/>
            <a:r>
              <a:rPr lang="en-US" altLang="zh-CN" sz="2000" dirty="0"/>
              <a:t>Option 2: Continue Evaluation of transmission scheme 2</a:t>
            </a:r>
          </a:p>
          <a:p>
            <a:pPr lvl="2"/>
            <a:r>
              <a:rPr lang="en-US" altLang="zh-CN" sz="2000" dirty="0"/>
              <a:t>Companies are suggested to</a:t>
            </a:r>
            <a:r>
              <a:rPr lang="zh-CN" altLang="en-US" sz="2000" dirty="0"/>
              <a:t> </a:t>
            </a:r>
            <a:r>
              <a:rPr lang="en-US" altLang="zh-CN" sz="2000" dirty="0"/>
              <a:t>provide the performance evaluation of transmission scheme 2 (i.e., multi-DCI based transmission scheme) for following cases</a:t>
            </a:r>
            <a:endParaRPr lang="en-GB" altLang="zh-CN" sz="2000" dirty="0"/>
          </a:p>
          <a:p>
            <a:pPr lvl="3"/>
            <a:r>
              <a:rPr lang="en-US" altLang="zh-CN" dirty="0"/>
              <a:t>Case  1: Fix the MCS along the track</a:t>
            </a:r>
          </a:p>
          <a:p>
            <a:pPr lvl="3"/>
            <a:r>
              <a:rPr lang="en-US" altLang="zh-CN" dirty="0"/>
              <a:t>Case  2: Vary the MCS along the track</a:t>
            </a:r>
          </a:p>
          <a:p>
            <a:pPr lvl="2"/>
            <a:r>
              <a:rPr lang="en-US" altLang="zh-CN" sz="2000" dirty="0"/>
              <a:t>Note: To vary SNR along the track consider HST-SFN channel model from TS 38.101-4 without normalization, i.e.</a:t>
            </a:r>
          </a:p>
          <a:p>
            <a:pPr marL="914400" lvl="2" indent="0">
              <a:buNone/>
            </a:pPr>
            <a:endParaRPr lang="en-US" altLang="zh-CN" sz="2000" strike="sngStrike" dirty="0"/>
          </a:p>
          <a:p>
            <a:pPr marL="914400" lvl="2" indent="0">
              <a:buNone/>
            </a:pPr>
            <a:endParaRPr lang="en-US" altLang="zh-CN" sz="2000" strike="sngStrike" dirty="0"/>
          </a:p>
          <a:p>
            <a:pPr marL="914400" lvl="2" indent="0">
              <a:buNone/>
            </a:pPr>
            <a:endParaRPr lang="en-US" altLang="zh-CN" dirty="0"/>
          </a:p>
          <a:p>
            <a:pPr lvl="2"/>
            <a:endParaRPr lang="en-US" altLang="zh-CN" sz="2000" dirty="0"/>
          </a:p>
        </p:txBody>
      </p:sp>
      <p:grpSp>
        <p:nvGrpSpPr>
          <p:cNvPr id="10" name="组合 9"/>
          <p:cNvGrpSpPr/>
          <p:nvPr/>
        </p:nvGrpSpPr>
        <p:grpSpPr>
          <a:xfrm>
            <a:off x="2555776" y="4581128"/>
            <a:ext cx="4299917" cy="628650"/>
            <a:chOff x="1547664" y="4437112"/>
            <a:chExt cx="4299917" cy="62865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7664" y="4437112"/>
              <a:ext cx="1543050" cy="628650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04381" y="4513312"/>
              <a:ext cx="2743200" cy="476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537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8876" y="188640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zh-CN" dirty="0"/>
              <a:t>Enhanced transmission schemes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4525963"/>
          </a:xfrm>
        </p:spPr>
        <p:txBody>
          <a:bodyPr>
            <a:noAutofit/>
          </a:bodyPr>
          <a:lstStyle/>
          <a:p>
            <a:pPr lvl="1"/>
            <a:r>
              <a:rPr lang="en-US" altLang="zh-CN" sz="2000" dirty="0"/>
              <a:t>Reference performance for comparison</a:t>
            </a:r>
          </a:p>
          <a:p>
            <a:pPr lvl="2"/>
            <a:r>
              <a:rPr lang="en-US" altLang="zh-CN" sz="2000" dirty="0"/>
              <a:t>Option 1:  </a:t>
            </a:r>
            <a:r>
              <a:rPr lang="en-US" altLang="zh-CN" sz="2000" dirty="0" err="1"/>
              <a:t>mDCI</a:t>
            </a:r>
            <a:r>
              <a:rPr lang="en-US" altLang="zh-CN" sz="2000" dirty="0"/>
              <a:t>-based transmission vs. HST-SFN joint transmission</a:t>
            </a:r>
          </a:p>
          <a:p>
            <a:pPr lvl="2"/>
            <a:r>
              <a:rPr lang="en-US" altLang="zh-CN" sz="2000" dirty="0"/>
              <a:t>Option 2:  </a:t>
            </a:r>
            <a:r>
              <a:rPr lang="en-US" altLang="zh-CN" sz="2000" dirty="0" err="1"/>
              <a:t>mDCI</a:t>
            </a:r>
            <a:r>
              <a:rPr lang="en-US" altLang="zh-CN" sz="2000" dirty="0"/>
              <a:t>-based transmission vs. HST-DPS</a:t>
            </a:r>
          </a:p>
          <a:p>
            <a:pPr lvl="2"/>
            <a:r>
              <a:rPr lang="en-US" altLang="zh-CN" sz="2000" dirty="0"/>
              <a:t>Other options are not precluded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1"/>
            <a:endParaRPr lang="en-GB" altLang="zh-CN" sz="2000" dirty="0"/>
          </a:p>
          <a:p>
            <a:pPr lvl="1"/>
            <a:r>
              <a:rPr lang="en-GB" altLang="zh-CN" sz="2000" dirty="0"/>
              <a:t>Evaluation criteria</a:t>
            </a:r>
          </a:p>
          <a:p>
            <a:pPr lvl="2"/>
            <a:r>
              <a:rPr lang="en-US" altLang="zh-CN" sz="2000" dirty="0"/>
              <a:t>Option 1: Max achievable throughput across all scheduled TB</a:t>
            </a:r>
          </a:p>
          <a:p>
            <a:pPr lvl="3"/>
            <a:r>
              <a:rPr lang="en-US" altLang="zh-CN" dirty="0"/>
              <a:t>Different train locations and SNR points should be analyzed</a:t>
            </a:r>
          </a:p>
          <a:p>
            <a:pPr lvl="2"/>
            <a:r>
              <a:rPr lang="en-US" altLang="zh-CN" sz="2000" dirty="0"/>
              <a:t>Option 2: SNR at 70% @max achievable throughput</a:t>
            </a:r>
          </a:p>
          <a:p>
            <a:pPr lvl="2"/>
            <a:r>
              <a:rPr lang="en-US" altLang="zh-CN" sz="2000" dirty="0"/>
              <a:t>Option 3: Max supported Doppler frequency</a:t>
            </a:r>
          </a:p>
          <a:p>
            <a:pPr lvl="2"/>
            <a:r>
              <a:rPr lang="en-US" altLang="zh-CN" sz="2000" dirty="0"/>
              <a:t>Other options are not precluded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8145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6264</TotalTime>
  <Words>796</Words>
  <Application>Microsoft Office PowerPoint</Application>
  <PresentationFormat>全屏显示(4:3)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主题</vt:lpstr>
      <vt:lpstr>PowerPoint 演示文稿</vt:lpstr>
      <vt:lpstr>Background</vt:lpstr>
      <vt:lpstr>PDSCH requirements for CA scenarios</vt:lpstr>
      <vt:lpstr>PDSCH requirements for CA scenarios</vt:lpstr>
      <vt:lpstr>PDSCH requirements for CA scenarios</vt:lpstr>
      <vt:lpstr>PDSCH requirements for CA scenarios</vt:lpstr>
      <vt:lpstr>PDSCH requirements for CA scenarios</vt:lpstr>
      <vt:lpstr>Enhanced transmission schemes</vt:lpstr>
      <vt:lpstr>Enhanced transmission schemes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jingjing chen</cp:lastModifiedBy>
  <cp:revision>448</cp:revision>
  <dcterms:created xsi:type="dcterms:W3CDTF">2018-01-09T09:10:37Z</dcterms:created>
  <dcterms:modified xsi:type="dcterms:W3CDTF">2021-04-19T22:51:25Z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(3)U2y433yJYgWEW0dyitRqCVZZ/5gU8+lYeHMIGkfuTAOjIYI7w9tooSGuybC4g67W3xRYfHFY
YxXQMlyX1wKJs2krVyYRtrxQ5VAftFg9WSumT93VMQ06uGoyXvLJuqqeE72qpHEyI8DFG292
btQqrqCoLzOS3ehxyZcTonuLHnn/nYL2yiPmd2u5RiA9Pdfc59CPl9V1Ft2T3UcjGdJfIlob
64Q52C0B+iHrAWtwh+</vt:lpwstr>
  </property>
  <property fmtid="{D5CDD505-2E9C-101B-9397-08002B2CF9AE}" pid="3" name="_2015_ms_pID_7253431">
    <vt:lpwstr>6RIL6BhLgebEmKkMBicnsKzi6zigB9gsa+XiOkMspHqIKGP/h+wTN7
y/zoZPwOzW8qLJk2mUm4rhvwZmCEPp1lb4Ken1xwBnM/cDJtV26mDtx3731YFgXIQpUhuNUr
FkegVhsJzfS7C+gMtd4LZ76EDdkG0U7s/uMx+/ry0TJ/96eyMVSi5JhhyjxDLKMkjXvSsRiJ
YhJ9mhmR8s9N2SBN6Tr6MIRUNko8Bt0oVwAC</vt:lpwstr>
  </property>
  <property fmtid="{D5CDD505-2E9C-101B-9397-08002B2CF9AE}" pid="4" name="_2015_ms_pID_7253432">
    <vt:lpwstr>HA==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1617967587</vt:lpwstr>
  </property>
</Properties>
</file>