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14"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00C7CA-57DB-4AAC-B8EE-5211A9FF42AD}" v="4" dt="2021-04-16T20:15:37.62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107" d="100"/>
          <a:sy n="107" d="100"/>
        </p:scale>
        <p:origin x="103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v Nigam" userId="5d6eecaa-87af-434f-b1c7-8f35e61232ad" providerId="ADAL" clId="{8700C7CA-57DB-4AAC-B8EE-5211A9FF42AD}"/>
    <pc:docChg chg="custSel modSld">
      <pc:chgData name="Gaurav Nigam" userId="5d6eecaa-87af-434f-b1c7-8f35e61232ad" providerId="ADAL" clId="{8700C7CA-57DB-4AAC-B8EE-5211A9FF42AD}" dt="2021-04-16T20:15:37.622" v="80" actId="207"/>
      <pc:docMkLst>
        <pc:docMk/>
      </pc:docMkLst>
      <pc:sldChg chg="modSp mod addCm modCm">
        <pc:chgData name="Gaurav Nigam" userId="5d6eecaa-87af-434f-b1c7-8f35e61232ad" providerId="ADAL" clId="{8700C7CA-57DB-4AAC-B8EE-5211A9FF42AD}" dt="2021-04-16T20:15:37.622" v="80" actId="207"/>
        <pc:sldMkLst>
          <pc:docMk/>
          <pc:sldMk cId="1726187968" sldId="314"/>
        </pc:sldMkLst>
        <pc:spChg chg="mod">
          <ac:chgData name="Gaurav Nigam" userId="5d6eecaa-87af-434f-b1c7-8f35e61232ad" providerId="ADAL" clId="{8700C7CA-57DB-4AAC-B8EE-5211A9FF42AD}" dt="2021-04-16T20:15:37.622" v="80" actId="207"/>
          <ac:spMkLst>
            <pc:docMk/>
            <pc:sldMk cId="1726187968" sldId="314"/>
            <ac:spMk id="3" creationId="{00000000-0000-0000-0000-000000000000}"/>
          </ac:spMkLst>
        </pc:spChg>
      </pc:sldChg>
      <pc:sldChg chg="modSp mod">
        <pc:chgData name="Gaurav Nigam" userId="5d6eecaa-87af-434f-b1c7-8f35e61232ad" providerId="ADAL" clId="{8700C7CA-57DB-4AAC-B8EE-5211A9FF42AD}" dt="2021-04-16T20:15:29.863" v="79" actId="207"/>
        <pc:sldMkLst>
          <pc:docMk/>
          <pc:sldMk cId="1885370479" sldId="316"/>
        </pc:sldMkLst>
        <pc:spChg chg="mod">
          <ac:chgData name="Gaurav Nigam" userId="5d6eecaa-87af-434f-b1c7-8f35e61232ad" providerId="ADAL" clId="{8700C7CA-57DB-4AAC-B8EE-5211A9FF42AD}" dt="2021-04-16T20:15:29.863" v="79" actId="207"/>
          <ac:spMkLst>
            <pc:docMk/>
            <pc:sldMk cId="1885370479" sldId="316"/>
            <ac:spMk id="3" creationId="{00000000-0000-0000-0000-000000000000}"/>
          </ac:spMkLst>
        </pc:spChg>
      </pc:sldChg>
    </pc:docChg>
  </pc:docChgLst>
  <pc:docChgLst>
    <pc:chgData name="Gaurav Nigam" userId="5d6eecaa-87af-434f-b1c7-8f35e61232ad" providerId="ADAL" clId="{4655FD20-1620-45EC-A245-0AF725DA5863}"/>
    <pc:docChg chg="modSld">
      <pc:chgData name="Gaurav Nigam" userId="5d6eecaa-87af-434f-b1c7-8f35e61232ad" providerId="ADAL" clId="{4655FD20-1620-45EC-A245-0AF725DA5863}" dt="2021-04-16T20:21:20.281" v="8" actId="20577"/>
      <pc:docMkLst>
        <pc:docMk/>
      </pc:docMkLst>
      <pc:sldChg chg="modSp mod">
        <pc:chgData name="Gaurav Nigam" userId="5d6eecaa-87af-434f-b1c7-8f35e61232ad" providerId="ADAL" clId="{4655FD20-1620-45EC-A245-0AF725DA5863}" dt="2021-04-16T20:21:20.281" v="8" actId="20577"/>
        <pc:sldMkLst>
          <pc:docMk/>
          <pc:sldMk cId="1885370479" sldId="316"/>
        </pc:sldMkLst>
        <pc:spChg chg="mod">
          <ac:chgData name="Gaurav Nigam" userId="5d6eecaa-87af-434f-b1c7-8f35e61232ad" providerId="ADAL" clId="{4655FD20-1620-45EC-A245-0AF725DA5863}" dt="2021-04-16T20:21:20.281" v="8" actId="20577"/>
          <ac:spMkLst>
            <pc:docMk/>
            <pc:sldMk cId="1885370479" sldId="316"/>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000" dirty="0"/>
              <a:t>Applicability rule for HST-SFN joint transmission scheme and DPS transmission scheme</a:t>
            </a:r>
          </a:p>
          <a:p>
            <a:pPr lvl="2">
              <a:spcAft>
                <a:spcPts val="600"/>
              </a:spcAft>
            </a:pPr>
            <a:r>
              <a:rPr lang="en-US" altLang="zh-CN" sz="2000" dirty="0"/>
              <a:t>Option 1: </a:t>
            </a:r>
            <a:r>
              <a:rPr lang="en-GB" altLang="zh-CN" sz="2000" dirty="0"/>
              <a:t>If UE supports demodulationEnhancement-r16, only HST-SFN JT requirements shall apply, otherwise HST-DPS requirements shall apply for CA.</a:t>
            </a:r>
            <a:endParaRPr lang="zh-CN" altLang="zh-CN" sz="2000" dirty="0"/>
          </a:p>
          <a:p>
            <a:pPr lvl="2">
              <a:spcAft>
                <a:spcPts val="600"/>
              </a:spcAft>
            </a:pPr>
            <a:r>
              <a:rPr lang="en-US" altLang="zh-CN" sz="2000" dirty="0"/>
              <a:t>Option 2: </a:t>
            </a:r>
            <a:r>
              <a:rPr lang="en-GB" altLang="zh-CN" sz="2000" dirty="0"/>
              <a:t>Define applicability rule that UE has passed DPS CA requirements can skip SFN CA requirements</a:t>
            </a:r>
            <a:endParaRPr lang="en-US" altLang="zh-CN" sz="2000" dirty="0"/>
          </a:p>
          <a:p>
            <a:pPr lvl="2">
              <a:spcAft>
                <a:spcPts val="600"/>
              </a:spcAft>
            </a:pPr>
            <a:r>
              <a:rPr lang="en-US" altLang="zh-CN" sz="2000" dirty="0">
                <a:solidFill>
                  <a:srgbClr val="FF0000"/>
                </a:solidFill>
              </a:rPr>
              <a:t>Option 3:  Define two UE </a:t>
            </a:r>
            <a:r>
              <a:rPr lang="en-US" altLang="zh-CN" sz="2000" dirty="0" smtClean="0">
                <a:solidFill>
                  <a:srgbClr val="FF0000"/>
                </a:solidFill>
              </a:rPr>
              <a:t>capabilities </a:t>
            </a:r>
            <a:r>
              <a:rPr lang="en-US" altLang="zh-CN" sz="2000" dirty="0">
                <a:solidFill>
                  <a:srgbClr val="FF0000"/>
                </a:solidFill>
              </a:rPr>
              <a:t>for </a:t>
            </a:r>
            <a:r>
              <a:rPr lang="en-US" altLang="zh-CN" sz="2000" dirty="0" smtClean="0">
                <a:solidFill>
                  <a:srgbClr val="FF0000"/>
                </a:solidFill>
              </a:rPr>
              <a:t>HST-DPS </a:t>
            </a:r>
            <a:r>
              <a:rPr lang="en-US" altLang="zh-CN" sz="2000" dirty="0" smtClean="0">
                <a:solidFill>
                  <a:srgbClr val="FF0000"/>
                </a:solidFill>
              </a:rPr>
              <a:t>CA </a:t>
            </a:r>
            <a:r>
              <a:rPr lang="en-US" altLang="zh-CN" sz="2000" dirty="0" smtClean="0">
                <a:solidFill>
                  <a:srgbClr val="FF0000"/>
                </a:solidFill>
              </a:rPr>
              <a:t>and </a:t>
            </a:r>
            <a:r>
              <a:rPr lang="en-US" altLang="zh-CN" sz="2000" dirty="0" smtClean="0">
                <a:solidFill>
                  <a:srgbClr val="FF0000"/>
                </a:solidFill>
              </a:rPr>
              <a:t>HST-</a:t>
            </a:r>
            <a:r>
              <a:rPr lang="en-US" altLang="zh-CN" sz="2000" dirty="0" smtClean="0">
                <a:solidFill>
                  <a:srgbClr val="FF0000"/>
                </a:solidFill>
              </a:rPr>
              <a:t>SFN </a:t>
            </a:r>
            <a:r>
              <a:rPr lang="en-US" altLang="zh-CN" sz="2000" dirty="0">
                <a:solidFill>
                  <a:srgbClr val="FF0000"/>
                </a:solidFill>
              </a:rPr>
              <a:t>CA, UE perform the test only when UE support it and do not define any applicability rule for different </a:t>
            </a:r>
            <a:r>
              <a:rPr lang="en-US" altLang="zh-CN" sz="2000" dirty="0" smtClean="0">
                <a:solidFill>
                  <a:srgbClr val="FF0000"/>
                </a:solidFill>
              </a:rPr>
              <a:t>schemes</a:t>
            </a:r>
          </a:p>
          <a:p>
            <a:pPr lvl="2">
              <a:spcAft>
                <a:spcPts val="600"/>
              </a:spcAft>
            </a:pPr>
            <a:r>
              <a:rPr lang="en-US" altLang="zh-CN" sz="2000" dirty="0">
                <a:solidFill>
                  <a:srgbClr val="FF0000"/>
                </a:solidFill>
              </a:rPr>
              <a:t>Option </a:t>
            </a:r>
            <a:r>
              <a:rPr lang="en-US" altLang="zh-CN" sz="2000" dirty="0" smtClean="0">
                <a:solidFill>
                  <a:srgbClr val="FF0000"/>
                </a:solidFill>
              </a:rPr>
              <a:t>4:  </a:t>
            </a:r>
            <a:r>
              <a:rPr lang="en-US" altLang="zh-CN" sz="2000" dirty="0">
                <a:solidFill>
                  <a:srgbClr val="FF0000"/>
                </a:solidFill>
              </a:rPr>
              <a:t>Define </a:t>
            </a:r>
            <a:r>
              <a:rPr lang="en-US" altLang="zh-CN" sz="2000" dirty="0" smtClean="0">
                <a:solidFill>
                  <a:srgbClr val="FF0000"/>
                </a:solidFill>
              </a:rPr>
              <a:t>UE capability </a:t>
            </a:r>
            <a:r>
              <a:rPr lang="en-US" altLang="zh-CN" sz="2000" dirty="0">
                <a:solidFill>
                  <a:srgbClr val="FF0000"/>
                </a:solidFill>
              </a:rPr>
              <a:t>for </a:t>
            </a:r>
            <a:r>
              <a:rPr lang="en-US" altLang="zh-CN" sz="2000" dirty="0" smtClean="0">
                <a:solidFill>
                  <a:srgbClr val="FF0000"/>
                </a:solidFill>
              </a:rPr>
              <a:t>HST-SFN </a:t>
            </a:r>
            <a:r>
              <a:rPr lang="en-US" altLang="zh-CN" sz="2000" dirty="0">
                <a:solidFill>
                  <a:srgbClr val="FF0000"/>
                </a:solidFill>
              </a:rPr>
              <a:t>CA </a:t>
            </a:r>
            <a:r>
              <a:rPr lang="en-US" altLang="zh-CN" sz="2000" dirty="0" smtClean="0">
                <a:solidFill>
                  <a:srgbClr val="FF0000"/>
                </a:solidFill>
              </a:rPr>
              <a:t>and HST-DPS </a:t>
            </a:r>
            <a:r>
              <a:rPr lang="en-US" altLang="zh-CN" sz="2000" dirty="0">
                <a:solidFill>
                  <a:srgbClr val="FF0000"/>
                </a:solidFill>
              </a:rPr>
              <a:t>CA, UE </a:t>
            </a:r>
            <a:r>
              <a:rPr lang="en-US" altLang="zh-CN" sz="2000" dirty="0" smtClean="0">
                <a:solidFill>
                  <a:srgbClr val="FF0000"/>
                </a:solidFill>
              </a:rPr>
              <a:t>performs </a:t>
            </a:r>
            <a:r>
              <a:rPr lang="en-US" altLang="zh-CN" sz="2000" dirty="0">
                <a:solidFill>
                  <a:srgbClr val="FF0000"/>
                </a:solidFill>
              </a:rPr>
              <a:t>the test only when UE </a:t>
            </a:r>
            <a:r>
              <a:rPr lang="en-US" altLang="zh-CN" sz="2000" dirty="0" smtClean="0">
                <a:solidFill>
                  <a:srgbClr val="FF0000"/>
                </a:solidFill>
              </a:rPr>
              <a:t>supports it; if UE supports both, UE only needs to pass one of the requirements, i.e.</a:t>
            </a:r>
          </a:p>
          <a:p>
            <a:pPr lvl="3">
              <a:spcAft>
                <a:spcPts val="600"/>
              </a:spcAft>
            </a:pPr>
            <a:r>
              <a:rPr lang="en-US" altLang="zh-CN" sz="1600" dirty="0" smtClean="0">
                <a:solidFill>
                  <a:srgbClr val="FF0000"/>
                </a:solidFill>
              </a:rPr>
              <a:t>If UE has passed HST-DPS CA tests, HST-SFN CA tests can be skipped</a:t>
            </a:r>
          </a:p>
          <a:p>
            <a:pPr lvl="3">
              <a:spcAft>
                <a:spcPts val="600"/>
              </a:spcAft>
            </a:pPr>
            <a:r>
              <a:rPr lang="en-US" altLang="zh-CN" sz="1600" dirty="0" smtClean="0">
                <a:solidFill>
                  <a:srgbClr val="FF0000"/>
                </a:solidFill>
              </a:rPr>
              <a:t>If UE has passed HST-SFN CA tests, HST-DPS CA tests can be skipped</a:t>
            </a:r>
            <a:endParaRPr lang="en-US" altLang="zh-CN" sz="1600" dirty="0">
              <a:solidFill>
                <a:srgbClr val="FF0000"/>
              </a:solidFill>
            </a:endParaRPr>
          </a:p>
        </p:txBody>
      </p:sp>
    </p:spTree>
    <p:extLst>
      <p:ext uri="{BB962C8B-B14F-4D97-AF65-F5344CB8AC3E}">
        <p14:creationId xmlns:p14="http://schemas.microsoft.com/office/powerpoint/2010/main" val="1726187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000" strike="sngStrike" dirty="0">
                <a:solidFill>
                  <a:srgbClr val="FF0000"/>
                </a:solidFill>
              </a:rPr>
              <a:t>UE capability and </a:t>
            </a:r>
            <a:r>
              <a:rPr lang="en-GB" altLang="zh-CN" sz="2000" dirty="0"/>
              <a:t>network-assisted signalling</a:t>
            </a:r>
          </a:p>
          <a:p>
            <a:pPr lvl="2"/>
            <a:r>
              <a:rPr lang="en-US" altLang="zh-CN" sz="2000" strike="sngStrike" dirty="0">
                <a:solidFill>
                  <a:srgbClr val="FF0000"/>
                </a:solidFill>
              </a:rPr>
              <a:t>Option 1: </a:t>
            </a:r>
            <a:r>
              <a:rPr lang="en-US" altLang="zh-CN" sz="2000" dirty="0"/>
              <a:t>E</a:t>
            </a:r>
            <a:r>
              <a:rPr lang="en-US" altLang="zh-CN" sz="2000" dirty="0" smtClean="0"/>
              <a:t>xisting </a:t>
            </a:r>
            <a:r>
              <a:rPr lang="en-US" altLang="zh-CN" sz="2000" dirty="0"/>
              <a:t>HST network assisted signaling </a:t>
            </a:r>
            <a:r>
              <a:rPr lang="en-US" altLang="zh-CN" sz="2000" strike="sngStrike" dirty="0" smtClean="0"/>
              <a:t>and UE capability </a:t>
            </a:r>
            <a:r>
              <a:rPr lang="en-US" altLang="zh-CN" sz="2000" dirty="0" smtClean="0"/>
              <a:t>can </a:t>
            </a:r>
            <a:r>
              <a:rPr lang="en-US" altLang="zh-CN" sz="2000" dirty="0"/>
              <a:t>cover CA scenario</a:t>
            </a:r>
          </a:p>
          <a:p>
            <a:pPr lvl="2"/>
            <a:r>
              <a:rPr lang="en-US" altLang="zh-CN" sz="2000" strike="sngStrike" dirty="0">
                <a:solidFill>
                  <a:srgbClr val="FF0000"/>
                </a:solidFill>
              </a:rPr>
              <a:t>Other options are not </a:t>
            </a:r>
            <a:r>
              <a:rPr lang="en-US" altLang="zh-CN" sz="2000" strike="sngStrike" dirty="0" smtClean="0">
                <a:solidFill>
                  <a:srgbClr val="FF0000"/>
                </a:solidFill>
              </a:rPr>
              <a:t>precluded</a:t>
            </a:r>
            <a:endParaRPr lang="en-US" altLang="zh-CN" sz="2000" strike="sngStrike" dirty="0">
              <a:solidFill>
                <a:srgbClr val="FF0000"/>
              </a:solidFill>
            </a:endParaRPr>
          </a:p>
          <a:p>
            <a:pPr lvl="1"/>
            <a:r>
              <a:rPr lang="en-GB" altLang="zh-CN" sz="2000" dirty="0">
                <a:solidFill>
                  <a:srgbClr val="FF0000"/>
                </a:solidFill>
              </a:rPr>
              <a:t>UE </a:t>
            </a:r>
            <a:r>
              <a:rPr lang="en-GB" altLang="zh-CN" sz="2000" dirty="0" smtClean="0">
                <a:solidFill>
                  <a:srgbClr val="FF0000"/>
                </a:solidFill>
              </a:rPr>
              <a:t>capability signalling</a:t>
            </a:r>
            <a:endParaRPr lang="en-GB" altLang="zh-CN" sz="2000" dirty="0">
              <a:solidFill>
                <a:srgbClr val="FF0000"/>
              </a:solidFill>
            </a:endParaRPr>
          </a:p>
          <a:p>
            <a:pPr lvl="2"/>
            <a:r>
              <a:rPr lang="en-US" altLang="zh-CN" sz="2000" dirty="0">
                <a:solidFill>
                  <a:srgbClr val="FF0000"/>
                </a:solidFill>
              </a:rPr>
              <a:t>Option 1: </a:t>
            </a:r>
            <a:r>
              <a:rPr lang="en-US" altLang="zh-CN" sz="2000" dirty="0" smtClean="0">
                <a:solidFill>
                  <a:srgbClr val="FF0000"/>
                </a:solidFill>
              </a:rPr>
              <a:t>Existing UE </a:t>
            </a:r>
            <a:r>
              <a:rPr lang="en-US" altLang="zh-CN" sz="2000" dirty="0">
                <a:solidFill>
                  <a:srgbClr val="FF0000"/>
                </a:solidFill>
              </a:rPr>
              <a:t>capability can cover CA </a:t>
            </a:r>
            <a:r>
              <a:rPr lang="en-US" altLang="zh-CN" sz="2000" dirty="0" smtClean="0">
                <a:solidFill>
                  <a:srgbClr val="FF0000"/>
                </a:solidFill>
              </a:rPr>
              <a:t>scenario</a:t>
            </a:r>
          </a:p>
          <a:p>
            <a:pPr lvl="2"/>
            <a:r>
              <a:rPr lang="en-US" altLang="zh-CN" sz="2000" dirty="0" smtClean="0">
                <a:solidFill>
                  <a:srgbClr val="FF0000"/>
                </a:solidFill>
              </a:rPr>
              <a:t>Option 2: Define UE capability signaling for UE supporting HST-SFN </a:t>
            </a:r>
            <a:r>
              <a:rPr lang="en-US" altLang="zh-CN" sz="2000" smtClean="0">
                <a:solidFill>
                  <a:srgbClr val="FF0000"/>
                </a:solidFill>
              </a:rPr>
              <a:t>CA and </a:t>
            </a:r>
            <a:r>
              <a:rPr lang="en-US" altLang="zh-CN" sz="2000" dirty="0" smtClean="0">
                <a:solidFill>
                  <a:srgbClr val="FF0000"/>
                </a:solidFill>
              </a:rPr>
              <a:t>HST-DPS CA</a:t>
            </a:r>
            <a:endParaRPr lang="en-US" altLang="zh-CN" sz="2000" dirty="0">
              <a:solidFill>
                <a:srgbClr val="FF0000"/>
              </a:solidFill>
            </a:endParaRPr>
          </a:p>
          <a:p>
            <a:pPr lvl="1"/>
            <a:r>
              <a:rPr lang="en-US" altLang="zh-CN" sz="2000" dirty="0" smtClean="0"/>
              <a:t>Applicability </a:t>
            </a:r>
            <a:r>
              <a:rPr lang="en-US" altLang="zh-CN" sz="2000" dirty="0"/>
              <a:t>rule between single carrier and CA</a:t>
            </a:r>
          </a:p>
          <a:p>
            <a:pPr lvl="2"/>
            <a:r>
              <a:rPr lang="en-US" altLang="zh-CN" sz="2000" dirty="0"/>
              <a:t>Discuss applicability rule between single carrier and CA later based on the conclusion of applicability rule for HST-SFN joint transmission scheme and DPS transmission scheme.</a:t>
            </a:r>
          </a:p>
          <a:p>
            <a:pPr marL="914400" lvl="2" indent="0">
              <a:buNone/>
            </a:pPr>
            <a:endParaRPr lang="zh-CN" altLang="en-US" sz="2000" dirty="0"/>
          </a:p>
        </p:txBody>
      </p:sp>
    </p:spTree>
    <p:extLst>
      <p:ext uri="{BB962C8B-B14F-4D97-AF65-F5344CB8AC3E}">
        <p14:creationId xmlns:p14="http://schemas.microsoft.com/office/powerpoint/2010/main" val="1848278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(adding path loss and propagation delay)</a:t>
            </a:r>
          </a:p>
          <a:p>
            <a:pPr lvl="1"/>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a:t>
            </a:r>
            <a:r>
              <a:rPr lang="en-US" altLang="zh-CN" sz="2000">
                <a:solidFill>
                  <a:srgbClr val="FF0000"/>
                </a:solidFill>
              </a:rPr>
              <a:t>: Continue </a:t>
            </a:r>
            <a:r>
              <a:rPr lang="en-US" altLang="zh-CN" sz="2000"/>
              <a:t>Evaluation </a:t>
            </a:r>
            <a:r>
              <a:rPr lang="en-US" altLang="zh-CN" sz="2000" dirty="0"/>
              <a:t>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t>Case  1: Vary the SNR according to the location of UE and fix the MCS along the track</a:t>
            </a:r>
          </a:p>
          <a:p>
            <a:pPr lvl="3"/>
            <a:r>
              <a:rPr lang="en-US" altLang="zh-CN" dirty="0"/>
              <a:t>Case  2: Vary the SNR according to the location of UE and vary the MCS along the track</a:t>
            </a:r>
          </a:p>
          <a:p>
            <a:pPr lvl="2"/>
            <a:endParaRPr lang="en-US" altLang="zh-CN" sz="2000" dirty="0"/>
          </a:p>
        </p:txBody>
      </p:sp>
    </p:spTree>
    <p:extLst>
      <p:ext uri="{BB962C8B-B14F-4D97-AF65-F5344CB8AC3E}">
        <p14:creationId xmlns:p14="http://schemas.microsoft.com/office/powerpoint/2010/main" val="188537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6203</TotalTime>
  <Words>744</Words>
  <Application>Microsoft Office PowerPoint</Application>
  <PresentationFormat>全屏显示(4:3)</PresentationFormat>
  <Paragraphs>64</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宋体</vt:lpstr>
      <vt:lpstr>Arial</vt:lpstr>
      <vt:lpstr>Calibri</vt:lpstr>
      <vt:lpstr>Wingdings</vt:lpstr>
      <vt:lpstr>Office 主题</vt:lpstr>
      <vt:lpstr>PowerPoint 演示文稿</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Huawei</cp:lastModifiedBy>
  <cp:revision>441</cp:revision>
  <dcterms:created xsi:type="dcterms:W3CDTF">2018-01-09T09:10:37Z</dcterms:created>
  <dcterms:modified xsi:type="dcterms:W3CDTF">2021-04-19T04:21:06Z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(3)U2y433yJYgWEW0dyitRqCVZZ/5gU8+lYeHMIGkfuTAOjIYI7w9tooSGuybC4g67W3xRYfHFY
YxXQMlyX1wKJs2krVyYRtrxQ5VAftFg9WSumT93VMQ06uGoyXvLJuqqeE72qpHEyI8DFG292
btQqrqCoLzOS3ehxyZcTonuLHnn/nYL2yiPmd2u5RiA9Pdfc59CPl9V1Ft2T3UcjGdJfIlob
64Q52C0B+iHrAWtwh+</vt:lpwstr>
  </property>
  <property fmtid="{D5CDD505-2E9C-101B-9397-08002B2CF9AE}" pid="3" name="_2015_ms_pID_7253431">
    <vt:lpwstr>6RIL6BhLgebEmKkMBicnsKzi6zigB9gsa+XiOkMspHqIKGP/h+wTN7
y/zoZPwOzW8qLJk2mUm4rhvwZmCEPp1lb4Ken1xwBnM/cDJtV26mDtx3731YFgXIQpUhuNUr
FkegVhsJzfS7C+gMtd4LZ76EDdkG0U7s/uMx+/ry0TJ/96eyMVSi5JhhyjxDLKMkjXvSsRiJ
YhJ9mhmR8s9N2SBN6Tr6MIRUNko8Bt0oVwAC</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1617967587</vt:lpwstr>
  </property>
  <property fmtid="{D5CDD505-2E9C-101B-9397-08002B2CF9AE}" pid="8" name="_2015_ms_pID_7253432">
    <vt:lpwstr>HA==</vt:lpwstr>
  </property>
</Properties>
</file>