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368" r:id="rId8"/>
    <p:sldId id="440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6224" autoAdjust="0"/>
  </p:normalViewPr>
  <p:slideViewPr>
    <p:cSldViewPr>
      <p:cViewPr varScale="1">
        <p:scale>
          <a:sx n="112" d="100"/>
          <a:sy n="112" d="100"/>
        </p:scale>
        <p:origin x="16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0F905110-4E1B-4F4E-9DE3-6AB0F2BE8B11}"/>
    <pc:docChg chg="undo custSel addSld delSld modSld">
      <pc:chgData name="Mueller, Axel (Nokia - FR/Paris-Saclay)" userId="6b065ed8-40bf-4bd7-b1e4-242bb2fb76f9" providerId="ADAL" clId="{0F905110-4E1B-4F4E-9DE3-6AB0F2BE8B11}" dt="2021-04-14T16:55:47.018" v="393" actId="47"/>
      <pc:docMkLst>
        <pc:docMk/>
      </pc:docMkLst>
      <pc:sldChg chg="modSp mod">
        <pc:chgData name="Mueller, Axel (Nokia - FR/Paris-Saclay)" userId="6b065ed8-40bf-4bd7-b1e4-242bb2fb76f9" providerId="ADAL" clId="{0F905110-4E1B-4F4E-9DE3-6AB0F2BE8B11}" dt="2021-04-14T16:29:05.384" v="15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0F905110-4E1B-4F4E-9DE3-6AB0F2BE8B11}" dt="2021-04-14T16:29:05.384" v="15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0F905110-4E1B-4F4E-9DE3-6AB0F2BE8B11}" dt="2021-04-14T16:28:39.559" v="9" actId="207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0F905110-4E1B-4F4E-9DE3-6AB0F2BE8B11}" dt="2021-04-14T16:30:18.103" v="49" actId="27636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0F905110-4E1B-4F4E-9DE3-6AB0F2BE8B11}" dt="2021-04-14T16:30:18.103" v="49" actId="27636"/>
          <ac:spMkLst>
            <pc:docMk/>
            <pc:sldMk cId="2215192573" sldId="368"/>
            <ac:spMk id="3" creationId="{F07F451D-6304-4E16-931C-A3C4BE5D8272}"/>
          </ac:spMkLst>
        </pc:spChg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6506704" sldId="40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4116569973" sldId="40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52838239" sldId="41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166579197" sldId="41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64205462" sldId="41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10374279" sldId="41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92939936" sldId="41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51715379" sldId="41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060235044" sldId="41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2686919" sldId="41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241141875" sldId="42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3178350" sldId="42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67982210" sldId="42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24796697" sldId="42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008675753" sldId="42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81185520" sldId="42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960551328" sldId="42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66768298" sldId="43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44098397" sldId="43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846153351" sldId="43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12940205" sldId="43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8123723" sldId="43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494141898" sldId="43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52195044" sldId="43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719893388" sldId="439"/>
        </pc:sldMkLst>
      </pc:sldChg>
      <pc:sldChg chg="modSp add mod">
        <pc:chgData name="Mueller, Axel (Nokia - FR/Paris-Saclay)" userId="6b065ed8-40bf-4bd7-b1e4-242bb2fb76f9" providerId="ADAL" clId="{0F905110-4E1B-4F4E-9DE3-6AB0F2BE8B11}" dt="2021-04-14T16:35:40.168" v="78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0F905110-4E1B-4F4E-9DE3-6AB0F2BE8B11}" dt="2021-04-14T16:34:43.558" v="61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5:40.168" v="78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31:08.853" v="50" actId="2696"/>
        <pc:sldMkLst>
          <pc:docMk/>
          <pc:sldMk cId="3138517914" sldId="440"/>
        </pc:sldMkLst>
      </pc:sldChg>
      <pc:sldChg chg="delSp modSp add del mod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96736378" sldId="441"/>
        </pc:sldMkLst>
        <pc:spChg chg="del mod">
          <ac:chgData name="Mueller, Axel (Nokia - FR/Paris-Saclay)" userId="6b065ed8-40bf-4bd7-b1e4-242bb2fb76f9" providerId="ADAL" clId="{0F905110-4E1B-4F4E-9DE3-6AB0F2BE8B11}" dt="2021-04-14T16:31:30.353" v="56" actId="478"/>
          <ac:spMkLst>
            <pc:docMk/>
            <pc:sldMk cId="2696736378" sldId="441"/>
            <ac:spMk id="2" creationId="{93A34322-6EF0-4FE2-8B21-EE08F812C8F8}"/>
          </ac:spMkLst>
        </pc:spChg>
        <pc:spChg chg="del mod">
          <ac:chgData name="Mueller, Axel (Nokia - FR/Paris-Saclay)" userId="6b065ed8-40bf-4bd7-b1e4-242bb2fb76f9" providerId="ADAL" clId="{0F905110-4E1B-4F4E-9DE3-6AB0F2BE8B11}" dt="2021-04-14T16:31:28.683" v="55" actId="478"/>
          <ac:spMkLst>
            <pc:docMk/>
            <pc:sldMk cId="2696736378" sldId="441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0F905110-4E1B-4F4E-9DE3-6AB0F2BE8B11}" dt="2021-04-14T16:31:24.863" v="53"/>
          <ac:spMkLst>
            <pc:docMk/>
            <pc:sldMk cId="2696736378" sldId="441"/>
            <ac:spMk id="4" creationId="{6C7657A8-941B-4EC2-A136-5B431C9FB52E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34.214" v="392" actId="13926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0F905110-4E1B-4F4E-9DE3-6AB0F2BE8B11}" dt="2021-04-14T16:35:20.328" v="74" actId="20577"/>
          <ac:spMkLst>
            <pc:docMk/>
            <pc:sldMk cId="414533486" sldId="44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34.214" v="392" actId="13926"/>
          <ac:spMkLst>
            <pc:docMk/>
            <pc:sldMk cId="414533486" sldId="442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38:09.115" v="129" actId="13926"/>
        <pc:sldMkLst>
          <pc:docMk/>
          <pc:sldMk cId="586803113" sldId="443"/>
        </pc:sldMkLst>
        <pc:spChg chg="mod">
          <ac:chgData name="Mueller, Axel (Nokia - FR/Paris-Saclay)" userId="6b065ed8-40bf-4bd7-b1e4-242bb2fb76f9" providerId="ADAL" clId="{0F905110-4E1B-4F4E-9DE3-6AB0F2BE8B11}" dt="2021-04-14T16:37:03.168" v="110" actId="20577"/>
          <ac:spMkLst>
            <pc:docMk/>
            <pc:sldMk cId="586803113" sldId="443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8:09.115" v="129" actId="13926"/>
          <ac:spMkLst>
            <pc:docMk/>
            <pc:sldMk cId="586803113" sldId="443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334732046" sldId="444"/>
        </pc:sldMkLst>
      </pc:sldChg>
      <pc:sldChg chg="modSp add mod">
        <pc:chgData name="Mueller, Axel (Nokia - FR/Paris-Saclay)" userId="6b065ed8-40bf-4bd7-b1e4-242bb2fb76f9" providerId="ADAL" clId="{0F905110-4E1B-4F4E-9DE3-6AB0F2BE8B11}" dt="2021-04-14T16:43:21.885" v="161" actId="15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0F905110-4E1B-4F4E-9DE3-6AB0F2BE8B11}" dt="2021-04-14T16:41:04.184" v="147" actId="20577"/>
          <ac:spMkLst>
            <pc:docMk/>
            <pc:sldMk cId="1425641210" sldId="445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3:21.885" v="161" actId="15"/>
          <ac:spMkLst>
            <pc:docMk/>
            <pc:sldMk cId="1425641210" sldId="445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4:15.927" v="177" actId="1392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0F905110-4E1B-4F4E-9DE3-6AB0F2BE8B11}" dt="2021-04-14T16:44:15.927" v="177" actId="13926"/>
          <ac:spMkLst>
            <pc:docMk/>
            <pc:sldMk cId="3008108255" sldId="446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7:48.361" v="271" actId="20577"/>
        <pc:sldMkLst>
          <pc:docMk/>
          <pc:sldMk cId="45010188" sldId="447"/>
        </pc:sldMkLst>
        <pc:spChg chg="mod">
          <ac:chgData name="Mueller, Axel (Nokia - FR/Paris-Saclay)" userId="6b065ed8-40bf-4bd7-b1e4-242bb2fb76f9" providerId="ADAL" clId="{0F905110-4E1B-4F4E-9DE3-6AB0F2BE8B11}" dt="2021-04-14T16:47:48.361" v="271" actId="20577"/>
          <ac:spMkLst>
            <pc:docMk/>
            <pc:sldMk cId="45010188" sldId="447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07.901" v="279" actId="13926"/>
        <pc:sldMkLst>
          <pc:docMk/>
          <pc:sldMk cId="3351735770" sldId="448"/>
        </pc:sldMkLst>
        <pc:spChg chg="mod">
          <ac:chgData name="Mueller, Axel (Nokia - FR/Paris-Saclay)" userId="6b065ed8-40bf-4bd7-b1e4-242bb2fb76f9" providerId="ADAL" clId="{0F905110-4E1B-4F4E-9DE3-6AB0F2BE8B11}" dt="2021-04-14T16:46:41.656" v="253" actId="20577"/>
          <ac:spMkLst>
            <pc:docMk/>
            <pc:sldMk cId="3351735770" sldId="448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07.901" v="279" actId="13926"/>
          <ac:spMkLst>
            <pc:docMk/>
            <pc:sldMk cId="3351735770" sldId="448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34.371" v="291" actId="6549"/>
        <pc:sldMkLst>
          <pc:docMk/>
          <pc:sldMk cId="3946577575" sldId="449"/>
        </pc:sldMkLst>
        <pc:spChg chg="mod">
          <ac:chgData name="Mueller, Axel (Nokia - FR/Paris-Saclay)" userId="6b065ed8-40bf-4bd7-b1e4-242bb2fb76f9" providerId="ADAL" clId="{0F905110-4E1B-4F4E-9DE3-6AB0F2BE8B11}" dt="2021-04-14T16:48:15.501" v="282" actId="20577"/>
          <ac:spMkLst>
            <pc:docMk/>
            <pc:sldMk cId="3946577575" sldId="449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34.371" v="291" actId="6549"/>
          <ac:spMkLst>
            <pc:docMk/>
            <pc:sldMk cId="3946577575" sldId="449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9.264" v="391" actId="13926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0F905110-4E1B-4F4E-9DE3-6AB0F2BE8B11}" dt="2021-04-14T16:48:46.951" v="293"/>
          <ac:spMkLst>
            <pc:docMk/>
            <pc:sldMk cId="4227736627" sldId="45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19.264" v="391" actId="13926"/>
          <ac:spMkLst>
            <pc:docMk/>
            <pc:sldMk cId="4227736627" sldId="450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2.294" v="390" actId="13926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0F905110-4E1B-4F4E-9DE3-6AB0F2BE8B11}" dt="2021-04-14T16:52:12.294" v="390" actId="13926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B8AE5EB8-5256-4A6F-BEC8-1904A73AA0C0}"/>
    <pc:docChg chg="custSel modSld">
      <pc:chgData name="Mueller, Axel (Nokia - FR/Paris-Saclay)" userId="6b065ed8-40bf-4bd7-b1e4-242bb2fb76f9" providerId="ADAL" clId="{B8AE5EB8-5256-4A6F-BEC8-1904A73AA0C0}" dt="2021-02-04T17:16:33.904" v="43" actId="207"/>
      <pc:docMkLst>
        <pc:docMk/>
      </pc:docMkLst>
      <pc:sldChg chg="modSp">
        <pc:chgData name="Mueller, Axel (Nokia - FR/Paris-Saclay)" userId="6b065ed8-40bf-4bd7-b1e4-242bb2fb76f9" providerId="ADAL" clId="{B8AE5EB8-5256-4A6F-BEC8-1904A73AA0C0}" dt="2021-02-04T17:15:26.040" v="2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B8AE5EB8-5256-4A6F-BEC8-1904A73AA0C0}" dt="2021-02-04T17:15:26.040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5:44.700" v="18" actId="20577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B8AE5EB8-5256-4A6F-BEC8-1904A73AA0C0}" dt="2021-02-04T17:15:44.700" v="18" actId="20577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6:33.904" v="43" actId="207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B8AE5EB8-5256-4A6F-BEC8-1904A73AA0C0}" dt="2021-02-04T17:16:33.904" v="43" actId="207"/>
          <ac:spMkLst>
            <pc:docMk/>
            <pc:sldMk cId="188123723" sldId="435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9B5C7879-4830-42BD-ABB4-4BC26A3C7B30}"/>
    <pc:docChg chg="custSel modSld">
      <pc:chgData name="Mueller, Axel (Nokia - FR/Paris-Saclay)" userId="6b065ed8-40bf-4bd7-b1e4-242bb2fb76f9" providerId="ADAL" clId="{9B5C7879-4830-42BD-ABB4-4BC26A3C7B30}" dt="2021-02-03T22:50:31.090" v="51" actId="13926"/>
      <pc:docMkLst>
        <pc:docMk/>
      </pc:docMkLst>
      <pc:sldChg chg="modSp">
        <pc:chgData name="Mueller, Axel (Nokia - FR/Paris-Saclay)" userId="6b065ed8-40bf-4bd7-b1e4-242bb2fb76f9" providerId="ADAL" clId="{9B5C7879-4830-42BD-ABB4-4BC26A3C7B30}" dt="2021-02-03T22:45:59.346" v="0" actId="6549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9B5C7879-4830-42BD-ABB4-4BC26A3C7B30}" dt="2021-02-03T22:45:59.346" v="0" actId="6549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08.892" v="1" actId="13926"/>
        <pc:sldMkLst>
          <pc:docMk/>
          <pc:sldMk cId="2156506704" sldId="407"/>
        </pc:sldMkLst>
        <pc:graphicFrameChg chg="modGraphic">
          <ac:chgData name="Mueller, Axel (Nokia - FR/Paris-Saclay)" userId="6b065ed8-40bf-4bd7-b1e4-242bb2fb76f9" providerId="ADAL" clId="{9B5C7879-4830-42BD-ABB4-4BC26A3C7B30}" dt="2021-02-03T22:46:08.892" v="1" actId="13926"/>
          <ac:graphicFrameMkLst>
            <pc:docMk/>
            <pc:sldMk cId="2156506704" sldId="407"/>
            <ac:graphicFrameMk id="5" creationId="{425D521C-DA83-403C-85AA-7148C4734961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17.624" v="2" actId="13926"/>
        <pc:sldMkLst>
          <pc:docMk/>
          <pc:sldMk cId="4116569973" sldId="409"/>
        </pc:sldMkLst>
        <pc:graphicFrameChg chg="modGraphic">
          <ac:chgData name="Mueller, Axel (Nokia - FR/Paris-Saclay)" userId="6b065ed8-40bf-4bd7-b1e4-242bb2fb76f9" providerId="ADAL" clId="{9B5C7879-4830-42BD-ABB4-4BC26A3C7B30}" dt="2021-02-03T22:46:17.624" v="2" actId="13926"/>
          <ac:graphicFrameMkLst>
            <pc:docMk/>
            <pc:sldMk cId="4116569973" sldId="409"/>
            <ac:graphicFrameMk id="3" creationId="{39B10EC7-8AE2-4A24-B698-D02B7D5A6DE9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24.652" v="3" actId="13926"/>
        <pc:sldMkLst>
          <pc:docMk/>
          <pc:sldMk cId="1652838239" sldId="410"/>
        </pc:sldMkLst>
        <pc:graphicFrameChg chg="modGraphic">
          <ac:chgData name="Mueller, Axel (Nokia - FR/Paris-Saclay)" userId="6b065ed8-40bf-4bd7-b1e4-242bb2fb76f9" providerId="ADAL" clId="{9B5C7879-4830-42BD-ABB4-4BC26A3C7B30}" dt="2021-02-03T22:46:24.652" v="3" actId="13926"/>
          <ac:graphicFrameMkLst>
            <pc:docMk/>
            <pc:sldMk cId="1652838239" sldId="410"/>
            <ac:graphicFrameMk id="5" creationId="{9C97AD4A-A2A5-463A-9492-8766B554BED6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36.952" v="4" actId="13926"/>
        <pc:sldMkLst>
          <pc:docMk/>
          <pc:sldMk cId="1166579197" sldId="411"/>
        </pc:sldMkLst>
        <pc:spChg chg="mod">
          <ac:chgData name="Mueller, Axel (Nokia - FR/Paris-Saclay)" userId="6b065ed8-40bf-4bd7-b1e4-242bb2fb76f9" providerId="ADAL" clId="{9B5C7879-4830-42BD-ABB4-4BC26A3C7B30}" dt="2021-02-03T22:46:36.952" v="4" actId="13926"/>
          <ac:spMkLst>
            <pc:docMk/>
            <pc:sldMk cId="1166579197" sldId="411"/>
            <ac:spMk id="3" creationId="{E0D5C83E-AC75-456B-AE25-F0A31D4C863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41.636" v="5" actId="13926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9B5C7879-4830-42BD-ABB4-4BC26A3C7B30}" dt="2021-02-03T22:46:41.636" v="5" actId="13926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59.915" v="10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9B5C7879-4830-42BD-ABB4-4BC26A3C7B30}" dt="2021-02-03T22:46:59.915" v="10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05.347" v="11" actId="1392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9B5C7879-4830-42BD-ABB4-4BC26A3C7B30}" dt="2021-02-03T22:47:05.347" v="11" actId="1392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2.443" v="12" actId="1392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9B5C7879-4830-42BD-ABB4-4BC26A3C7B30}" dt="2021-02-03T22:47:12.443" v="12" actId="1392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6.839" v="13" actId="13926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9B5C7879-4830-42BD-ABB4-4BC26A3C7B30}" dt="2021-02-03T22:47:16.839" v="13" actId="13926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22.314" v="14" actId="1392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9B5C7879-4830-42BD-ABB4-4BC26A3C7B30}" dt="2021-02-03T22:47:22.314" v="14" actId="1392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08.548" v="19" actId="13926"/>
        <pc:sldMkLst>
          <pc:docMk/>
          <pc:sldMk cId="163178350" sldId="422"/>
        </pc:sldMkLst>
        <pc:spChg chg="mod">
          <ac:chgData name="Mueller, Axel (Nokia - FR/Paris-Saclay)" userId="6b065ed8-40bf-4bd7-b1e4-242bb2fb76f9" providerId="ADAL" clId="{9B5C7879-4830-42BD-ABB4-4BC26A3C7B30}" dt="2021-02-03T22:48:08.548" v="19" actId="13926"/>
          <ac:spMkLst>
            <pc:docMk/>
            <pc:sldMk cId="163178350" sldId="42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4.846" v="20" actId="13926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9B5C7879-4830-42BD-ABB4-4BC26A3C7B30}" dt="2021-02-03T22:48:14.846" v="20" actId="13926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9.186" v="21" actId="13926"/>
        <pc:sldMkLst>
          <pc:docMk/>
          <pc:sldMk cId="1624796697" sldId="425"/>
        </pc:sldMkLst>
        <pc:spChg chg="mod">
          <ac:chgData name="Mueller, Axel (Nokia - FR/Paris-Saclay)" userId="6b065ed8-40bf-4bd7-b1e4-242bb2fb76f9" providerId="ADAL" clId="{9B5C7879-4830-42BD-ABB4-4BC26A3C7B30}" dt="2021-02-03T22:48:19.186" v="21" actId="13926"/>
          <ac:spMkLst>
            <pc:docMk/>
            <pc:sldMk cId="1624796697" sldId="42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1.461" v="35" actId="13926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9B5C7879-4830-42BD-ABB4-4BC26A3C7B30}" dt="2021-02-03T22:49:01.461" v="35" actId="13926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6.087" v="36" actId="13926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9B5C7879-4830-42BD-ABB4-4BC26A3C7B30}" dt="2021-02-03T22:49:06.087" v="36" actId="13926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1.229" v="37" actId="1392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9B5C7879-4830-42BD-ABB4-4BC26A3C7B30}" dt="2021-02-03T22:49:11.229" v="37" actId="1392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5.506" v="38" actId="13926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9B5C7879-4830-42BD-ABB4-4BC26A3C7B30}" dt="2021-02-03T22:49:15.506" v="38" actId="13926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28.834" v="43" actId="20577"/>
        <pc:sldMkLst>
          <pc:docMk/>
          <pc:sldMk cId="944098397" sldId="432"/>
        </pc:sldMkLst>
        <pc:spChg chg="mod">
          <ac:chgData name="Mueller, Axel (Nokia - FR/Paris-Saclay)" userId="6b065ed8-40bf-4bd7-b1e4-242bb2fb76f9" providerId="ADAL" clId="{9B5C7879-4830-42BD-ABB4-4BC26A3C7B30}" dt="2021-02-03T22:49:28.834" v="43" actId="20577"/>
          <ac:spMkLst>
            <pc:docMk/>
            <pc:sldMk cId="944098397" sldId="43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40.988" v="45" actId="13926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9B5C7879-4830-42BD-ABB4-4BC26A3C7B30}" dt="2021-02-03T22:49:40.988" v="45" actId="13926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36.763" v="44" actId="13926"/>
        <pc:sldMkLst>
          <pc:docMk/>
          <pc:sldMk cId="3512940205" sldId="434"/>
        </pc:sldMkLst>
        <pc:spChg chg="mod">
          <ac:chgData name="Mueller, Axel (Nokia - FR/Paris-Saclay)" userId="6b065ed8-40bf-4bd7-b1e4-242bb2fb76f9" providerId="ADAL" clId="{9B5C7879-4830-42BD-ABB4-4BC26A3C7B30}" dt="2021-02-03T22:49:36.763" v="44" actId="13926"/>
          <ac:spMkLst>
            <pc:docMk/>
            <pc:sldMk cId="3512940205" sldId="43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19.315" v="49" actId="1392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9B5C7879-4830-42BD-ABB4-4BC26A3C7B30}" dt="2021-02-03T22:50:19.315" v="49" actId="1392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26.346" v="50" actId="13926"/>
        <pc:sldMkLst>
          <pc:docMk/>
          <pc:sldMk cId="1852195044" sldId="438"/>
        </pc:sldMkLst>
        <pc:spChg chg="mod">
          <ac:chgData name="Mueller, Axel (Nokia - FR/Paris-Saclay)" userId="6b065ed8-40bf-4bd7-b1e4-242bb2fb76f9" providerId="ADAL" clId="{9B5C7879-4830-42BD-ABB4-4BC26A3C7B30}" dt="2021-02-03T22:50:26.346" v="50" actId="13926"/>
          <ac:spMkLst>
            <pc:docMk/>
            <pc:sldMk cId="1852195044" sldId="43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31.090" v="51" actId="13926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9B5C7879-4830-42BD-ABB4-4BC26A3C7B30}" dt="2021-02-03T22:50:31.090" v="51" actId="13926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A7DB7E11-DDA0-46B6-BA42-7994214C3655}"/>
    <pc:docChg chg="undo custSel modSld">
      <pc:chgData name="Mueller, Axel (Nokia - FR/Paris-Saclay)" userId="6b065ed8-40bf-4bd7-b1e4-242bb2fb76f9" providerId="ADAL" clId="{A7DB7E11-DDA0-46B6-BA42-7994214C3655}" dt="2021-02-03T20:21:10.454" v="381" actId="27636"/>
      <pc:docMkLst>
        <pc:docMk/>
      </pc:docMkLst>
      <pc:sldChg chg="modSp">
        <pc:chgData name="Mueller, Axel (Nokia - FR/Paris-Saclay)" userId="6b065ed8-40bf-4bd7-b1e4-242bb2fb76f9" providerId="ADAL" clId="{A7DB7E11-DDA0-46B6-BA42-7994214C3655}" dt="2021-02-03T20:19:43.577" v="350" actId="6549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A7DB7E11-DDA0-46B6-BA42-7994214C3655}" dt="2021-02-03T20:19:43.577" v="350" actId="6549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2.845" v="352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A7DB7E11-DDA0-46B6-BA42-7994214C3655}" dt="2021-02-03T20:19:52.845" v="352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7.923" v="354" actId="2763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A7DB7E11-DDA0-46B6-BA42-7994214C3655}" dt="2021-02-03T20:19:57.923" v="354" actId="2763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08.179" v="359" actId="2763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A7DB7E11-DDA0-46B6-BA42-7994214C3655}" dt="2021-02-03T20:20:08.179" v="359" actId="2763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2.704" v="360" actId="20577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A7DB7E11-DDA0-46B6-BA42-7994214C3655}" dt="2021-02-03T20:20:12.704" v="360" actId="20577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7.828" v="364" actId="2763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A7DB7E11-DDA0-46B6-BA42-7994214C3655}" dt="2021-02-03T20:20:17.828" v="364" actId="2763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5:44.557" v="332" actId="20577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A7DB7E11-DDA0-46B6-BA42-7994214C3655}" dt="2021-02-03T20:15:44.557" v="332" actId="20577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27.544" v="365" actId="20577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A7DB7E11-DDA0-46B6-BA42-7994214C3655}" dt="2021-02-03T20:20:27.544" v="365" actId="20577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19:55:15.478" v="6" actId="20577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A7DB7E11-DDA0-46B6-BA42-7994214C3655}" dt="2021-02-03T19:55:15.478" v="6" actId="20577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45.234" v="372" actId="2763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A7DB7E11-DDA0-46B6-BA42-7994214C3655}" dt="2021-02-03T20:20:45.234" v="372" actId="2763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53.674" v="375" actId="20577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A7DB7E11-DDA0-46B6-BA42-7994214C3655}" dt="2021-02-03T20:20:53.674" v="375" actId="20577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7:53.715" v="341" actId="20577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A7DB7E11-DDA0-46B6-BA42-7994214C3655}" dt="2021-02-03T20:17:53.715" v="341" actId="20577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1:10.454" v="381" actId="2763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A7DB7E11-DDA0-46B6-BA42-7994214C3655}" dt="2021-02-03T20:21:10.454" v="381" actId="2763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0:15.465" v="314" actId="20577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A7DB7E11-DDA0-46B6-BA42-7994214C3655}" dt="2021-02-03T20:10:15.465" v="314" actId="20577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6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#98-bis-e	</a:t>
            </a:r>
          </a:p>
          <a:p>
            <a:r>
              <a:rPr lang="en-GB" altLang="zh-CN" sz="2000" dirty="0"/>
              <a:t>Electronic Meeting, 12th – 20th April,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5.3.5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srgbClr val="FF0000"/>
                </a:solidFill>
              </a:rPr>
              <a:t>draft</a:t>
            </a:r>
            <a:r>
              <a:rPr lang="en-US" altLang="zh-CN" sz="2000" dirty="0"/>
              <a:t>R4-2106088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Simulation alignment</a:t>
            </a:r>
          </a:p>
          <a:p>
            <a:pPr lvl="1"/>
            <a:r>
              <a:rPr lang="en-GB" dirty="0"/>
              <a:t>Option 1: Discuss if reported PDCCH results can be agreed to be consistent.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Proposed WF: Come back in next meeting.</a:t>
            </a:r>
          </a:p>
          <a:p>
            <a:pPr lvl="1"/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7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PMI inclusion</a:t>
            </a:r>
          </a:p>
          <a:p>
            <a:pPr lvl="1"/>
            <a:r>
              <a:rPr lang="en-GB" dirty="0"/>
              <a:t>Option 1: Include PMI requirements, and a declaration of PMI support.</a:t>
            </a:r>
          </a:p>
          <a:p>
            <a:pPr lvl="1"/>
            <a:r>
              <a:rPr lang="en-GB" dirty="0"/>
              <a:t>Option 1a: Include PMI requirements, and test them if PMI usage is declared.</a:t>
            </a:r>
          </a:p>
          <a:p>
            <a:pPr lvl="1"/>
            <a:r>
              <a:rPr lang="en-GB" dirty="0"/>
              <a:t>Option 2: Do not introduce PMI requirements.</a:t>
            </a:r>
            <a:endParaRPr lang="en-GB" dirty="0">
              <a:highlight>
                <a:srgbClr val="00FF00"/>
              </a:highlight>
            </a:endParaRPr>
          </a:p>
          <a:p>
            <a:endParaRPr lang="en-GB" dirty="0"/>
          </a:p>
          <a:p>
            <a:r>
              <a:rPr lang="en-GB" dirty="0"/>
              <a:t>PMI CSI-RS Resource type and report config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dirty="0"/>
              <a:t>Option 1: Adopt PMI reporting requirements as they exist in 38.101-4.</a:t>
            </a:r>
          </a:p>
          <a:p>
            <a:pPr lvl="2"/>
            <a:r>
              <a:rPr lang="en-GB" dirty="0"/>
              <a:t>Option 2: Test parameters should be still updated to be compliant with the BS testing approach. Periodic CSI-RS resource and reporting type is preferred.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3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RI inclusion</a:t>
            </a:r>
          </a:p>
          <a:p>
            <a:pPr lvl="1"/>
            <a:r>
              <a:rPr lang="en-GB" dirty="0"/>
              <a:t>Option 1: Include RI requirements, and a declaration of RI support.</a:t>
            </a:r>
          </a:p>
          <a:p>
            <a:pPr lvl="1"/>
            <a:r>
              <a:rPr lang="en-GB" dirty="0"/>
              <a:t>Option 2: Do not introduce RI requirements.</a:t>
            </a:r>
          </a:p>
          <a:p>
            <a:endParaRPr lang="en-GB" dirty="0"/>
          </a:p>
          <a:p>
            <a:r>
              <a:rPr lang="en-GB" dirty="0"/>
              <a:t>RI CSI-RS Resource type and report config</a:t>
            </a:r>
          </a:p>
          <a:p>
            <a:pPr lvl="1"/>
            <a:r>
              <a:rPr lang="en-GB" dirty="0"/>
              <a:t>Option 1: Adopt RI reporting requirements as they exist in 38.101-4.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endParaRPr lang="en-GB" dirty="0"/>
          </a:p>
          <a:p>
            <a:r>
              <a:rPr lang="en-GB" dirty="0"/>
              <a:t>CSI configurations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Define CSI-RS configurations for IAB-MT CSI reporting tests. Follow configurations from UE testing.</a:t>
            </a:r>
          </a:p>
          <a:p>
            <a:endParaRPr lang="en-GB" dirty="0"/>
          </a:p>
          <a:p>
            <a:r>
              <a:rPr lang="en-GB" dirty="0"/>
              <a:t>PDCCH configuration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 define PDCCH configuration for CSI reporting tests.</a:t>
            </a:r>
          </a:p>
          <a:p>
            <a:endParaRPr lang="en-GB" dirty="0"/>
          </a:p>
          <a:p>
            <a:r>
              <a:rPr lang="en-GB" dirty="0"/>
              <a:t>Reporting channel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define the physical channel for the CSI report and leave it up to the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R4-2106141, Email discussion summary for [98-bis-e][319]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MCS/SCS applicability rule clarification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Clarify PUSCH MCS/SCS applicability rule: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If IAB-DU supports more than 1 SCS then highest modulation order is tested only with lowest supported SCS and other modulation orders only with highest supported SCS. Otherwise all modulation orders are tested on supported SCS.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Multi-slot inclusion</a:t>
            </a:r>
          </a:p>
          <a:p>
            <a:pPr lvl="1"/>
            <a:r>
              <a:rPr lang="en-GB" dirty="0"/>
              <a:t>Option 1: Include multi-slot PUCCH cases and keep existing BS demodulation-based test applicability rule (“multi-slot PUCCH requirement tests shall apply only if the BS supports it”).</a:t>
            </a:r>
          </a:p>
          <a:p>
            <a:pPr lvl="1"/>
            <a:r>
              <a:rPr lang="en-GB" dirty="0"/>
              <a:t>Option 2: Skip cases for multi-slot PUCCH.</a:t>
            </a:r>
          </a:p>
          <a:p>
            <a:endParaRPr lang="en-GB" dirty="0"/>
          </a:p>
          <a:p>
            <a:r>
              <a:rPr lang="en-GB" dirty="0"/>
              <a:t>Applicability rule on number of test cases and formats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For each supported PUCCH format, only choose one SCS to be tested if multiple SCSs supported.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Keep all (Rel-15) PUCCH formats’ requirements in the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PRACH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Formats to be included in IAB-DU specification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Include all PRACH formats.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Copy all requirements for all PRACH formats (excluding high speed configurations</a:t>
            </a:r>
          </a:p>
          <a:p>
            <a:endParaRPr lang="en-GB" dirty="0"/>
          </a:p>
          <a:p>
            <a:r>
              <a:rPr lang="en-GB" dirty="0"/>
              <a:t>Test applicability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All existing requirements and applicability rules for PRACH should be re-used for IAB-DU and corresponding declaration on supporting of this feature should be defined. The following new one applicability rule should be added: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“For IAB-DU declares to support more than one PRACH formats, limit the number of tests to any two cases chosen by the manufacturer. If IAB-DU declares to support more than one PRACH formats where formats for both long and short PRACH sequences are presented, require choosing formats with different sequences.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Note: This approach only applicable for IAB-DU PRACH test cases introduced in Rel-16, and this approach should not be considered as a generic approach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Reference signals in test parameters and reference channels</a:t>
            </a:r>
          </a:p>
          <a:p>
            <a:pPr lvl="1"/>
            <a:r>
              <a:rPr lang="en-GB" dirty="0"/>
              <a:t>Option 7 (</a:t>
            </a:r>
            <a:r>
              <a:rPr lang="en-GB" dirty="0" err="1"/>
              <a:t>GtW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X:SSB, TRS and/or CSI-RS and other unspecified  test parameters in TS 38.101-4 are left to  test implementation if [transmitted/needed].</a:t>
            </a:r>
          </a:p>
          <a:p>
            <a:pPr lvl="1"/>
            <a:r>
              <a:rPr lang="en-GB" dirty="0"/>
              <a:t>Option 8 (Moderator): 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 SSB, TRS, CSI-RS, and/or other unspecified test parameters with respect to TS 38.101-4, are left up to test implementation, if they are transmitted.</a:t>
            </a:r>
          </a:p>
          <a:p>
            <a:pPr lvl="1"/>
            <a: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  <a:t>Tentative agreement</a:t>
            </a:r>
            <a:b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Baseline: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Add the following notes to the FRCs: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1: PDSCH/PDCCH is transmitted only in D slots that do not contain CSI-RS, SSB and TRS.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</a:t>
            </a:r>
            <a:r>
              <a:rPr lang="en-GB" dirty="0" smtClean="0">
                <a:highlight>
                  <a:srgbClr val="FFFF00"/>
                </a:highlight>
              </a:rPr>
              <a:t>X: </a:t>
            </a:r>
            <a:r>
              <a:rPr lang="en-GB" strike="sngStrike" dirty="0" smtClean="0">
                <a:highlight>
                  <a:srgbClr val="FFFF00"/>
                </a:highlight>
              </a:rPr>
              <a:t>Transmission of SSB, TRS, CSI-RS is not mandated. </a:t>
            </a:r>
            <a:r>
              <a:rPr lang="en-GB" dirty="0" smtClean="0">
                <a:highlight>
                  <a:srgbClr val="FFFF00"/>
                </a:highlight>
              </a:rPr>
              <a:t>SSB</a:t>
            </a:r>
            <a:r>
              <a:rPr lang="en-GB" dirty="0">
                <a:highlight>
                  <a:srgbClr val="FFFF00"/>
                </a:highlight>
              </a:rPr>
              <a:t>, TRS, CSI-RS, and/or other unspecified test parameters with respect to TS 38.101-4, are left up to test implementation, if needed. </a:t>
            </a:r>
            <a:endParaRPr lang="en-GB" sz="2700" dirty="0">
              <a:solidFill>
                <a:prstClr val="black"/>
              </a:solidFill>
              <a:highlight>
                <a:srgbClr val="FFFF00"/>
              </a:highlight>
            </a:endParaRPr>
          </a:p>
          <a:p>
            <a:pPr lvl="3" hangingPunc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6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Down scoping and changing of propagation conditions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Replace propagation conditions (FR1: TDLC300-100 -&gt; TDLA30-10; FR2: TDLA30-300 -&gt; TDLA30-75) and provide simulation results for alignment.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If less than 3 companies provide results within a span of 2.5 dB the results are considered to be misaligned.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FFS: Consequences of misalignment are: 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6a): Requirements remain in square brackets.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6b): Add extra margin.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6c): Copy-paste requirements from UE specification.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0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OCNS model for unused REs </a:t>
            </a:r>
          </a:p>
          <a:p>
            <a:pPr lvl="1"/>
            <a:r>
              <a:rPr lang="en-GB" dirty="0"/>
              <a:t>FRC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single slot PDSCH FRC so that symbols containing PDSCH contain only PDSCH and DM-RS and with all REs allocated.</a:t>
            </a:r>
          </a:p>
          <a:p>
            <a:pPr lvl="1"/>
            <a:r>
              <a:rPr lang="en-GB" dirty="0"/>
              <a:t>PDSCH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No need for OCNS for PDSCH.</a:t>
            </a:r>
          </a:p>
          <a:p>
            <a:pPr lvl="1"/>
            <a:r>
              <a:rPr lang="en-GB" dirty="0"/>
              <a:t>PDCCH</a:t>
            </a:r>
          </a:p>
          <a:p>
            <a:pPr lvl="2"/>
            <a:r>
              <a:rPr lang="en-GB" dirty="0"/>
              <a:t>Option 1: Include OCNS/OCNG for PDCCH.</a:t>
            </a:r>
          </a:p>
          <a:p>
            <a:pPr lvl="2"/>
            <a:r>
              <a:rPr lang="en-GB" dirty="0"/>
              <a:t>Option 2: Do not include OCNS/OCNG for PDCCH.</a:t>
            </a:r>
          </a:p>
          <a:p>
            <a:pPr lvl="2"/>
            <a:r>
              <a:rPr lang="en-GB" dirty="0"/>
              <a:t>Option 3: Do not specify OCNS/OCNG for PDCCH.</a:t>
            </a:r>
          </a:p>
          <a:p>
            <a:pPr lvl="2"/>
            <a:endParaRPr lang="en-GB" dirty="0"/>
          </a:p>
          <a:p>
            <a:pPr lvl="2"/>
            <a:r>
              <a:rPr lang="en-GB" dirty="0">
                <a:highlight>
                  <a:srgbClr val="FFFF00"/>
                </a:highlight>
              </a:rPr>
              <a:t>Tentative agreement: Option 3.</a:t>
            </a:r>
          </a:p>
          <a:p>
            <a:endParaRPr lang="en-GB" dirty="0"/>
          </a:p>
          <a:p>
            <a:r>
              <a:rPr lang="en-GB" dirty="0"/>
              <a:t>Test tolerances</a:t>
            </a:r>
          </a:p>
          <a:p>
            <a:pPr lvl="1"/>
            <a:r>
              <a:rPr lang="en-GB" dirty="0"/>
              <a:t>Option 1: TT=0.3dB for static channel, TT=0.6dB for fading channel for both conducted and radiated testing.</a:t>
            </a:r>
          </a:p>
          <a:p>
            <a:pPr lvl="1"/>
            <a:r>
              <a:rPr lang="en-GB" dirty="0"/>
              <a:t>Option 2: Reuse UE TT values from TS 38.521-4.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PRB bundling size</a:t>
            </a:r>
          </a:p>
          <a:p>
            <a:pPr lvl="1"/>
            <a:r>
              <a:rPr lang="en-GB" dirty="0"/>
              <a:t>Option 1: Keep prior agreements that only keep requirements with PRB bundling size 2. Do not re-simulate the rank 3 case.</a:t>
            </a:r>
          </a:p>
          <a:p>
            <a:pPr lvl="1"/>
            <a:r>
              <a:rPr lang="en-GB" dirty="0"/>
              <a:t>Option 2: Keep prior agreements that only keep requirements with PRB bundling size 2. For rank 3 case, change PRB bundling size from wideband to 2 and re-simulate that case.</a:t>
            </a:r>
          </a:p>
          <a:p>
            <a:pPr lvl="1"/>
            <a:r>
              <a:rPr lang="en-GB" dirty="0"/>
              <a:t>Option 3: Change prior agreement and re-use FR1 Rank 3 4Rx UE requirement (16QAM, TDLA30-10) for IAB-MT with wideband PRB bundling.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agreement: Option 2.</a:t>
            </a:r>
            <a:endParaRPr lang="en-GB" dirty="0"/>
          </a:p>
          <a:p>
            <a:endParaRPr lang="en-GB" dirty="0"/>
          </a:p>
          <a:p>
            <a:r>
              <a:rPr lang="en-GB" dirty="0"/>
              <a:t>PDCCH resources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to define PDCCH configuration in PDSCH test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3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09FE0A6-A20A-477E-92FA-14D143281CE5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7344</TotalTime>
  <Words>751</Words>
  <Application>Microsoft Office PowerPoint</Application>
  <PresentationFormat>全屏显示(4:3)</PresentationFormat>
  <Paragraphs>135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MS PGothic</vt:lpstr>
      <vt:lpstr>宋体</vt:lpstr>
      <vt:lpstr>Arial</vt:lpstr>
      <vt:lpstr>Calibri</vt:lpstr>
      <vt:lpstr>Office 主题</vt:lpstr>
      <vt:lpstr>WF on Rel-16 NR IAB demodulation requirements</vt:lpstr>
      <vt:lpstr>Background</vt:lpstr>
      <vt:lpstr>IAB-DU - PUSCH</vt:lpstr>
      <vt:lpstr>IAB-DU - PUCCH</vt:lpstr>
      <vt:lpstr>IAB-DU - PRACH</vt:lpstr>
      <vt:lpstr>IAB-MT - General</vt:lpstr>
      <vt:lpstr>IAB-MT - General</vt:lpstr>
      <vt:lpstr>IAB-MT - General</vt:lpstr>
      <vt:lpstr>IAB-MT - PDSCH</vt:lpstr>
      <vt:lpstr>IAB-MT - PDCCH</vt:lpstr>
      <vt:lpstr>IAB-MT - CSI reporting</vt:lpstr>
      <vt:lpstr>IAB-MT - CSI reporting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Huawei</cp:lastModifiedBy>
  <cp:revision>461</cp:revision>
  <dcterms:created xsi:type="dcterms:W3CDTF">2019-09-05T02:26:38Z</dcterms:created>
  <dcterms:modified xsi:type="dcterms:W3CDTF">2021-04-17T01:55:40Z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(3)fpC/QD+bKZ/5pd0jZjVzjlhjo+BfBZiRdfyCP1I1VSeFlE0Pc6DtOh42hrmKCSvM1INCm/R+
f75qg/VGHON/SXA77gOxEyL9fCSLuvWHisOpUedL4OxzA/YE976nNDjbOhmlseAN2UkckhYK
e06pQ/vAHQQVz9bbGdcCFOmORnifSReEhcWhRItKaQjX6CR+0IttgSHq82w1jd93oYvEzWFf
CUf5VkEuBlhAzmUvSO</vt:lpwstr>
  </property>
  <property fmtid="{D5CDD505-2E9C-101B-9397-08002B2CF9AE}" pid="3" name="_2015_ms_pID_7253431">
    <vt:lpwstr>QBGUSOzR3kWWJA8r4T4bZDNsoy/myyKBBmoXFhDhlK2tTdj21ttu+Q
n/8nr7od9M/cE2L/IIuJVd+AhITgLaa4kr8FVvskH1RxosXm/2+0IyD6iDXWqlUnhZM8aaUm
8HItPJw7XsnCWPvHdnq+eqbd+INCKhdASZo6HmZ2p/Wcvf2MkszV8b7H9A6uFErPRyXatha4
dDbSludfaGF4U+/F/cXoh+H4woP9w2khHv9p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IQ9J82XLa6D72dOf3qaRkmA=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