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A.5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A.6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A.6-1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A.6-2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0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A.7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A.7-1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A.7-2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93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A.8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A.8-1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A.8-2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A.9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A.9-1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A.10	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A.10-1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A.10-2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A.11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/>
              <a:t>Do not create sub-headings for number of RX antennas; just capture using separate tables in the same sub-section.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disabled</a:t>
            </a:r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PUSCH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dirty="0"/>
              <a:t>8.2.2 Performance requirements for IAB-MT demodulation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dirty="0"/>
              <a:t>8.2.3 Performance requirements for IAB-MT CSI reporting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dirty="0"/>
              <a:t>Some extra sections required for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8.x.x.x.4.3 Test requirement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dirty="0"/>
              <a:t>List both IAB-DU and IAB-MT TTs in the same table of test tolerances</a:t>
            </a:r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G-FRx-Ay-z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dirty="0">
                <a:highlight>
                  <a:srgbClr val="FFFF00"/>
                </a:highlight>
              </a:rPr>
              <a:t>M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A.2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A.2-1 and table A.3-2 for FR1 PUSCH performance requirements:</a:t>
            </a:r>
          </a:p>
          <a:p>
            <a:pPr lvl="1"/>
            <a:r>
              <a:rPr lang="en-US" dirty="0"/>
              <a:t>-	FRC parameters are specified in table A.2-1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A.3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A.3-1 and table A.3-2 for FR1 PUSCH performance requirements:</a:t>
            </a:r>
          </a:p>
          <a:p>
            <a:pPr lvl="1"/>
            <a:r>
              <a:rPr lang="en-US" dirty="0"/>
              <a:t>-	FRC parameters are specified in table A.3-1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A.3-3 to table A.3-6 for FR2 PUSCH performance requirements:</a:t>
            </a:r>
          </a:p>
          <a:p>
            <a:pPr lvl="1"/>
            <a:r>
              <a:rPr lang="en-US" dirty="0"/>
              <a:t>-	FRC parameters are specified in table A.3-3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A.4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A.4-1 for FR1 PUSCH performance requirements:</a:t>
            </a:r>
          </a:p>
          <a:p>
            <a:pPr lvl="1"/>
            <a:r>
              <a:rPr lang="en-US" dirty="0"/>
              <a:t>-	FRC parameters are specified in table A.4-1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A.4-2 to table A.4-3 for FR2 PUSCH performance requirements:</a:t>
            </a:r>
          </a:p>
          <a:p>
            <a:pPr lvl="1"/>
            <a:r>
              <a:rPr lang="en-US" dirty="0"/>
              <a:t>-	FRC parameters are specified in table A.4-2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1789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WF on IAB demod editorial</vt:lpstr>
      <vt:lpstr>Section numbering IAB-DU</vt:lpstr>
      <vt:lpstr>Section numbering IAB-MT</vt:lpstr>
      <vt:lpstr>Section numbering</vt:lpstr>
      <vt:lpstr>Annexes</vt:lpstr>
      <vt:lpstr>FRC Annex guidance</vt:lpstr>
      <vt:lpstr>FRC Annexes and ordering (1)</vt:lpstr>
      <vt:lpstr>FRC Annexes and ordering (2)</vt:lpstr>
      <vt:lpstr>FRC Annexes and ordering (3)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FRC annexes and ordering (10)</vt:lpstr>
      <vt:lpstr>Other editorial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Thomas Chapman</cp:lastModifiedBy>
  <cp:revision>37</cp:revision>
  <dcterms:created xsi:type="dcterms:W3CDTF">2021-04-13T14:43:52Z</dcterms:created>
  <dcterms:modified xsi:type="dcterms:W3CDTF">2021-04-14T18:54:27Z</dcterms:modified>
</cp:coreProperties>
</file>