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E900-30FA-45E2-8151-84C4986C4BE3}" v="3" dt="2020-08-26T15:39:0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84379" autoAdjust="0"/>
  </p:normalViewPr>
  <p:slideViewPr>
    <p:cSldViewPr snapToGrid="0">
      <p:cViewPr varScale="1">
        <p:scale>
          <a:sx n="99" d="100"/>
          <a:sy n="99" d="100"/>
        </p:scale>
        <p:origin x="12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B0842FD-08B9-44D8-83DD-22DF841FE277}"/>
    <pc:docChg chg="custSel modSld">
      <pc:chgData name="Chu-Hsiang Huang" userId="543a1667-cf7d-4263-9c3a-2bbd98271c62" providerId="ADAL" clId="{DB0842FD-08B9-44D8-83DD-22DF841FE277}" dt="2020-08-26T15:39:10.387" v="115" actId="27636"/>
      <pc:docMkLst>
        <pc:docMk/>
      </pc:docMkLst>
      <pc:sldChg chg="modSp">
        <pc:chgData name="Chu-Hsiang Huang" userId="543a1667-cf7d-4263-9c3a-2bbd98271c62" providerId="ADAL" clId="{DB0842FD-08B9-44D8-83DD-22DF841FE277}" dt="2020-08-26T15:39:10.387" v="115" actId="27636"/>
        <pc:sldMkLst>
          <pc:docMk/>
          <pc:sldMk cId="1818086527" sldId="263"/>
        </pc:sldMkLst>
        <pc:spChg chg="mod">
          <ac:chgData name="Chu-Hsiang Huang" userId="543a1667-cf7d-4263-9c3a-2bbd98271c62" providerId="ADAL" clId="{DB0842FD-08B9-44D8-83DD-22DF841FE277}" dt="2020-08-26T15:39:10.387" v="115" actId="27636"/>
          <ac:spMkLst>
            <pc:docMk/>
            <pc:sldMk cId="181808652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DA2B-B45A-47D7-83F3-850388661209}" type="datetimeFigureOut">
              <a:rPr lang="ko-KR" altLang="en-US" smtClean="0"/>
              <a:t>2021-04-17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4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04186" y="167936"/>
            <a:ext cx="11833934" cy="593663"/>
          </a:xfr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04186" y="843378"/>
            <a:ext cx="11833934" cy="5832629"/>
          </a:xfrm>
        </p:spPr>
        <p:txBody>
          <a:bodyPr/>
          <a:lstStyle>
            <a:lvl1pPr>
              <a:lnSpc>
                <a:spcPct val="10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2"/>
            <a:r>
              <a:rPr lang="en-US" altLang="ko-KR" dirty="0"/>
              <a:t>b</a:t>
            </a:r>
            <a:endParaRPr lang="ko-KR" altLang="en-US" dirty="0"/>
          </a:p>
          <a:p>
            <a:pPr lvl="3"/>
            <a:r>
              <a:rPr lang="en-US" altLang="ko-KR" dirty="0"/>
              <a:t>c</a:t>
            </a:r>
            <a:endParaRPr lang="ko-KR" altLang="en-US" dirty="0"/>
          </a:p>
          <a:p>
            <a:pPr lvl="4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750841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DA2B-B45A-47D7-83F3-850388661209}" type="datetimeFigureOut">
              <a:rPr lang="ko-KR" altLang="en-US" smtClean="0"/>
              <a:t>2021-04-17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0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444341" y="2301598"/>
            <a:ext cx="93033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WF on remaining issues for single link tests for NR V2X demodulation performance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3GPP TSG-RAN WG4 Meeting #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98-</a:t>
            </a:r>
            <a:r>
              <a:rPr lang="en-US" altLang="zh-CN" b="1" kern="0" dirty="0" err="1" smtClean="0">
                <a:solidFill>
                  <a:prstClr val="black"/>
                </a:solidFill>
              </a:rPr>
              <a:t>bis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-e</a:t>
            </a: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Electronic Meeting,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 – 20 April, 2021</a:t>
            </a:r>
            <a:endParaRPr kumimoji="1" lang="en-GB" altLang="ko-K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Agenda Item: 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5.2.1.2</a:t>
            </a:r>
            <a:endParaRPr kumimoji="1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正方形/長方形 5"/>
          <p:cNvSpPr/>
          <p:nvPr/>
        </p:nvSpPr>
        <p:spPr>
          <a:xfrm>
            <a:off x="10392680" y="188913"/>
            <a:ext cx="151296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lvl="0" latinLnBrk="0"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b="1" kern="0" dirty="0" smtClean="0">
                <a:solidFill>
                  <a:prstClr val="black"/>
                </a:solidFill>
                <a:latin typeface="Arial" charset="0"/>
                <a:ea typeface="ＭＳ Ｐゴシック" panose="020B0600070205080204" pitchFamily="34" charset="-128"/>
              </a:rPr>
              <a:t>R4-21xxxxx</a:t>
            </a:r>
            <a:endParaRPr kumimoji="0" lang="en-GB" altLang="zh-CN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027548" y="4615763"/>
            <a:ext cx="8136904" cy="58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 Electronics</a:t>
            </a:r>
            <a:endParaRPr lang="ko-KR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4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requirements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Impairment results for single link test cases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acceptable largest span among the companies’ simulation results to derive performance requirement is 2.5dB </a:t>
            </a:r>
            <a:endParaRPr lang="en-US" altLang="ko-KR" dirty="0" smtClean="0"/>
          </a:p>
          <a:p>
            <a:pPr lvl="1"/>
            <a:r>
              <a:rPr lang="en-US" altLang="ko-KR" dirty="0"/>
              <a:t>Handling test cases which alignment results from companies have large span &gt; </a:t>
            </a:r>
            <a:r>
              <a:rPr lang="en-US" altLang="ko-KR" dirty="0" smtClean="0"/>
              <a:t>2.5dB</a:t>
            </a:r>
            <a:endParaRPr lang="en-US" altLang="ko-KR" dirty="0"/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1. Omit results from outliers in the test cases where the span limit can be met by excluding those result</a:t>
            </a: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2. Keep requirements with [ ] for the cases which have larger span &gt; 2.5dB</a:t>
            </a: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3. Allow companies to update results in the next meeting and revise requirement of these test </a:t>
            </a:r>
            <a:r>
              <a:rPr lang="en-US" altLang="ko-KR" dirty="0" smtClean="0"/>
              <a:t>cases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Target to remove [ ] for these test cases in the next </a:t>
            </a:r>
            <a:r>
              <a:rPr lang="en-US" altLang="ko-KR" dirty="0" smtClean="0"/>
              <a:t>meeting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19011"/>
              </p:ext>
            </p:extLst>
          </p:nvPr>
        </p:nvGraphicFramePr>
        <p:xfrm>
          <a:off x="945320" y="1232028"/>
          <a:ext cx="10068061" cy="24218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8848"/>
                <a:gridCol w="43293"/>
                <a:gridCol w="905909"/>
                <a:gridCol w="905909"/>
                <a:gridCol w="905909"/>
                <a:gridCol w="905909"/>
                <a:gridCol w="905909"/>
                <a:gridCol w="801082"/>
                <a:gridCol w="938828"/>
                <a:gridCol w="665969"/>
                <a:gridCol w="1140496"/>
              </a:tblGrid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cases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rowSpan="7"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QC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CATT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MTK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92D050"/>
                    </a:solidFill>
                  </a:tcPr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PSSCH_Test1 </a:t>
                      </a:r>
                      <a:b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(QPSK_TDLA30-2700)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PSSCH_Test2 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(16QAM_TDLA30-1400)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7.27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PSSCH_Test3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(64QAM_TDLA30-180)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14.8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PSCCH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PSBCH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-0.20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PSFCH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Table of test parameters and minimum performance</a:t>
            </a:r>
          </a:p>
          <a:p>
            <a:pPr lvl="1"/>
            <a:r>
              <a:rPr lang="en-US" altLang="ko-KR" dirty="0"/>
              <a:t>Add the information for bandwidth/SCS and propagation condition in the table of minimum performance</a:t>
            </a:r>
          </a:p>
          <a:p>
            <a:pPr lvl="1"/>
            <a:r>
              <a:rPr lang="en-US" altLang="ko-KR" dirty="0" smtClean="0"/>
              <a:t>Remove </a:t>
            </a:r>
            <a:r>
              <a:rPr lang="en-US" altLang="ko-KR" dirty="0"/>
              <a:t>the information for 2nd stage SCI configuration, bandwidth/SCS, and propagation condition in the table of test parameters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the information of the number of DMRS symbols in test parameter table for PSSCH test </a:t>
            </a:r>
            <a:r>
              <a:rPr lang="en-US" altLang="ko-KR" dirty="0" smtClean="0"/>
              <a:t>case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RMC table for PSSCH</a:t>
            </a:r>
          </a:p>
          <a:p>
            <a:pPr lvl="1"/>
            <a:r>
              <a:rPr lang="en-US" altLang="ko-KR" dirty="0" smtClean="0"/>
              <a:t>Reference </a:t>
            </a:r>
            <a:r>
              <a:rPr lang="en-US" altLang="ko-KR" dirty="0"/>
              <a:t>measurement channels are defined for different physical channels like LTE V2X</a:t>
            </a:r>
          </a:p>
          <a:p>
            <a:pPr lvl="1"/>
            <a:r>
              <a:rPr lang="en-US" altLang="ko-KR" dirty="0" smtClean="0"/>
              <a:t>Remove </a:t>
            </a:r>
            <a:r>
              <a:rPr lang="en-US" altLang="ko-KR" dirty="0"/>
              <a:t>information about number of DMRS symbols and keep only information about number of DMRS REs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information about overhead for TBS determination (e.g., Overhead for TBS determination = 0)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SCI2 configuration which is required for calculation of number of resource </a:t>
            </a:r>
            <a:r>
              <a:rPr lang="en-US" altLang="ko-KR" dirty="0" smtClean="0"/>
              <a:t>elements</a:t>
            </a:r>
          </a:p>
          <a:p>
            <a:pPr lvl="1"/>
            <a:r>
              <a:rPr lang="en-US" altLang="ko-KR" dirty="0" smtClean="0"/>
              <a:t>Add the number of REs allocated for SCI1 transmission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97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Resource pool configuration</a:t>
            </a:r>
          </a:p>
          <a:p>
            <a:pPr lvl="1"/>
            <a:r>
              <a:rPr lang="en-US" altLang="ko-KR" dirty="0" smtClean="0"/>
              <a:t>Capture common parameters into General section of V2X requirements as below </a:t>
            </a: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3082"/>
              </p:ext>
            </p:extLst>
          </p:nvPr>
        </p:nvGraphicFramePr>
        <p:xfrm>
          <a:off x="259367" y="1727074"/>
          <a:ext cx="11723572" cy="490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5450"/>
                <a:gridCol w="3753852"/>
                <a:gridCol w="1289786"/>
                <a:gridCol w="4494484"/>
              </a:tblGrid>
              <a:tr h="134432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6460">
                <a:tc rowSpan="2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Carrier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Offset between Point A and the lowest usable subcarrier on this carrier (Note 1)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Subcarrier spacing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rowSpan="3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 BWP configuration #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Cyclic prefix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 offset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968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contiguous PRB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transmission bandwidth configuration as specified in clause 5.3.2 of TS 38.101-1 [6] for tested channel bandwidth and subcarrier spacing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rowSpan="12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n-US" altLang="ko-KR" sz="140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pool configuration</a:t>
                      </a:r>
                      <a:endParaRPr lang="ko-KR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PSCCH Time resource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Symbols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PSCCH Frequency resource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number of cyclic shift pairs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n1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hopping ID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candidate resource type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allocSubCH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733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Set of PRBs for PSFCH transmission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ones(1,100) for 40 MHz and ones(1,50) for 20 MHz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997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PSSCH RSRP threshold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66 (infinity dBm)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3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Synchronization reference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GNSS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550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Subchannel size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Number of sub-channels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 for 20 MHz and 10 for 40 MHz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981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Start PRB for first sub-channel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9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Time resource bitmap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ones(1, 160)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gridSpan="4">
                  <a:txBody>
                    <a:bodyPr/>
                    <a:lstStyle/>
                    <a:p>
                      <a:pPr marL="540385" indent="-540385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1:	Point A coincides with minimum guard band as specified in Table 5.3.3-1 from TS 38.101-1 [6] for tested channel bandwidth and subcarrier spacing.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47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6142</TotalTime>
  <Words>510</Words>
  <Application>Microsoft Office PowerPoint</Application>
  <PresentationFormat>와이드스크린</PresentationFormat>
  <Paragraphs>162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SimSun</vt:lpstr>
      <vt:lpstr>맑은 고딕</vt:lpstr>
      <vt:lpstr>Batang</vt:lpstr>
      <vt:lpstr>Arial</vt:lpstr>
      <vt:lpstr>Times New Roman</vt:lpstr>
      <vt:lpstr>Wingdings</vt:lpstr>
      <vt:lpstr>Office 테마</vt:lpstr>
      <vt:lpstr>PowerPoint 프레젠테이션</vt:lpstr>
      <vt:lpstr>Performance requirements </vt:lpstr>
      <vt:lpstr>Requirements structure </vt:lpstr>
      <vt:lpstr>Requirements structure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JY Hwang2</dc:creator>
  <cp:lastModifiedBy>JY Hwang2</cp:lastModifiedBy>
  <cp:revision>142</cp:revision>
  <dcterms:created xsi:type="dcterms:W3CDTF">2020-08-24T07:05:59Z</dcterms:created>
  <dcterms:modified xsi:type="dcterms:W3CDTF">2021-04-16T22:00:42Z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(2)ryWGneMW9QRpvAnyynaqr8X4c9XYf5vJMlYVKNLJtuzHzWyeosxYujTerbAHcRHkYmoCPSyO
W+Mqo8P4yaeHWqJW5Tjd7lm0xcxKpzbV4cam656ThL1r/tZuEqBGJjj3pinB3AxBRUH9jn0x
d9w456FjCnDluEo/7EFSX1Eab7D5fFL6FLULnfmKGtkdBmsYNdoF0ji0opb5CAoMh2tgVFLW
zW9r6xyJ3ZsdUFpO09</vt:lpwstr>
  </property>
  <property fmtid="{D5CDD505-2E9C-101B-9397-08002B2CF9AE}" pid="3" name="_2015_ms_pID_7253431">
    <vt:lpwstr>D7SKumKNC1tjbZvDyBmu7Ga4e5ZSVpHkgwN72VpkUAjyjRxd7M5QAL
6tS7AjsfyWR3mvrF9BrB+OlzfwiHIFN8ce99nBV4NYu9pXH8cR2peDT3iGnS7taDqRrovwDl
68MMeSlYZBLwpi57hv7/PHajwQ260QpXbxD7L/UvUqaJyYYzCu9fNXcDyqx59YZS5YTViPlh
WuPwRgB0iJTjEi3W</vt:lpwstr>
  </property>
</Properties>
</file>