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95" d="100"/>
          <a:sy n="95" d="100"/>
        </p:scale>
        <p:origin x="88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2021-04-15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2021-04-15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remaining issues for single link tests for NR V2X demodulation performance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98-</a:t>
            </a:r>
            <a:r>
              <a:rPr lang="en-US" altLang="zh-CN" b="1" kern="0" dirty="0" err="1" smtClean="0">
                <a:solidFill>
                  <a:prstClr val="black"/>
                </a:solidFill>
              </a:rPr>
              <a:t>bis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 – 20 April,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2021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5.2.1.2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R4-21xxxxx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requirements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Impairment results for single link test cases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en-US" altLang="ko-KR" sz="1600" dirty="0" smtClean="0"/>
              <a:t>( ) is derived according to the rule of handling test cases which span is larger than &gt; 2.5 </a:t>
            </a:r>
            <a:r>
              <a:rPr lang="en-US" altLang="ko-KR" sz="1600" dirty="0" smtClean="0">
                <a:sym typeface="Wingdings" panose="05000000000000000000" pitchFamily="2" charset="2"/>
              </a:rPr>
              <a:t> ( ) will be captured in draft CRs</a:t>
            </a:r>
            <a:endParaRPr lang="en-US" altLang="ko-KR" sz="1600" dirty="0" smtClean="0"/>
          </a:p>
          <a:p>
            <a:pPr lvl="1"/>
            <a:r>
              <a:rPr lang="en-US" altLang="ko-KR" dirty="0"/>
              <a:t>The acceptable largest span among the companies’ simulation results to derive performance requirement is 2.5dB </a:t>
            </a:r>
            <a:endParaRPr lang="en-US" altLang="ko-KR" dirty="0" smtClean="0"/>
          </a:p>
          <a:p>
            <a:pPr lvl="1"/>
            <a:r>
              <a:rPr lang="en-US" altLang="ko-KR" dirty="0"/>
              <a:t>Handling test cases which alignment results from companies have </a:t>
            </a:r>
            <a:r>
              <a:rPr lang="en-US" altLang="ko-KR" dirty="0">
                <a:solidFill>
                  <a:srgbClr val="FF0000"/>
                </a:solidFill>
              </a:rPr>
              <a:t>large span &gt; </a:t>
            </a:r>
            <a:r>
              <a:rPr lang="en-US" altLang="ko-KR" dirty="0" smtClean="0">
                <a:solidFill>
                  <a:srgbClr val="FF0000"/>
                </a:solidFill>
              </a:rPr>
              <a:t>2.5dB</a:t>
            </a:r>
            <a:endParaRPr lang="en-US" altLang="ko-KR" dirty="0">
              <a:solidFill>
                <a:srgbClr val="FF0000"/>
              </a:solidFill>
            </a:endParaRP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1. Omit results from outliers in the test cases where the span limit can be met by excluding those result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2. Keep requirements with [ ] for the cases which have larger span &gt; 2.5dB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3. Allow companies to update results in the next meeting and revise requirement of these test </a:t>
            </a:r>
            <a:r>
              <a:rPr lang="en-US" altLang="ko-KR" dirty="0" smtClean="0"/>
              <a:t>cases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Target to remove [ ] for these test cases in the next </a:t>
            </a:r>
            <a:r>
              <a:rPr lang="en-US" altLang="ko-KR" dirty="0" smtClean="0"/>
              <a:t>meeting</a:t>
            </a:r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07708"/>
              </p:ext>
            </p:extLst>
          </p:nvPr>
        </p:nvGraphicFramePr>
        <p:xfrm>
          <a:off x="204188" y="1232028"/>
          <a:ext cx="11833932" cy="24218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8848"/>
                <a:gridCol w="43293"/>
                <a:gridCol w="905909"/>
                <a:gridCol w="905909"/>
                <a:gridCol w="905909"/>
                <a:gridCol w="905909"/>
                <a:gridCol w="905909"/>
                <a:gridCol w="801082"/>
                <a:gridCol w="924025"/>
                <a:gridCol w="841846"/>
                <a:gridCol w="938828"/>
                <a:gridCol w="665969"/>
                <a:gridCol w="1140496"/>
              </a:tblGrid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cases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rowSpan="7"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QC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CATT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MTK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92D050"/>
                    </a:solidFill>
                  </a:tcPr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PSSCH_Test1 </a:t>
                      </a:r>
                      <a:b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(QPSK_TDLA30-2700)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1.15  (0.23)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2.97 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(0.57)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3.40 (2.94)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3.9 (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3.4)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PSSCH_Test2 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(16QAM_TDLA30-1400)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7.27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PSSCH_Test3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(64QAM_TDLA30-180)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14.8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PSCCH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PSBCH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1.57 (1.00)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4.30 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(2.32)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0.54 (-0.63)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 (-0.1)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PSFCH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</a:t>
            </a:r>
            <a:r>
              <a:rPr lang="en-US" altLang="ko-KR" dirty="0" smtClean="0"/>
              <a:t>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Table of test parameters and minimum performance</a:t>
            </a:r>
            <a:endParaRPr lang="en-US" altLang="ko-KR" dirty="0" smtClean="0"/>
          </a:p>
          <a:p>
            <a:pPr lvl="1"/>
            <a:r>
              <a:rPr lang="en-US" altLang="ko-KR" dirty="0"/>
              <a:t>Add the information for bandwidth/SCS and propagation condition in the table of minimum performance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the information for 2nd stage SCI configuration, bandwidth/SCS, and propagation condition in the table of test parameters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the information of the number of DMRS symbols in test parameter table for PSSCH test </a:t>
            </a:r>
            <a:r>
              <a:rPr lang="en-US" altLang="ko-KR" dirty="0" smtClean="0"/>
              <a:t>case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RMC table for PSSCH</a:t>
            </a:r>
          </a:p>
          <a:p>
            <a:pPr lvl="1"/>
            <a:r>
              <a:rPr lang="en-US" altLang="ko-KR" dirty="0" smtClean="0"/>
              <a:t>Reference </a:t>
            </a:r>
            <a:r>
              <a:rPr lang="en-US" altLang="ko-KR" dirty="0"/>
              <a:t>measurement channels are defined for different physical channels like LTE V2X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information about number of DMRS symbols and keep only information about number of DMRS REs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information about overhead for TBS determination (e.g., Overhead for TBS determination = 0)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SCI2 configuration which is required for calculation of number of resource </a:t>
            </a:r>
            <a:r>
              <a:rPr lang="en-US" altLang="ko-KR" dirty="0" smtClean="0"/>
              <a:t>elements</a:t>
            </a:r>
          </a:p>
          <a:p>
            <a:pPr lvl="1"/>
            <a:r>
              <a:rPr lang="en-US" altLang="ko-KR" dirty="0" smtClean="0"/>
              <a:t>Add the number of REs allocated for SCI1 transmission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97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</a:t>
            </a:r>
            <a:r>
              <a:rPr lang="en-US" altLang="ko-KR" dirty="0" smtClean="0"/>
              <a:t>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Resource pool configuration</a:t>
            </a:r>
          </a:p>
          <a:p>
            <a:pPr lvl="1"/>
            <a:r>
              <a:rPr lang="en-US" altLang="ko-KR" dirty="0" smtClean="0"/>
              <a:t>Capture common parameters into General section of V2X requirements as below </a:t>
            </a: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3082"/>
              </p:ext>
            </p:extLst>
          </p:nvPr>
        </p:nvGraphicFramePr>
        <p:xfrm>
          <a:off x="259367" y="1727074"/>
          <a:ext cx="11723572" cy="490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5450"/>
                <a:gridCol w="3753852"/>
                <a:gridCol w="1289786"/>
                <a:gridCol w="4494484"/>
              </a:tblGrid>
              <a:tr h="134432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460">
                <a:tc rowSpan="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Carrier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Offset between Point A and the lowest usable subcarrier on this carrier (Note 1)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3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 BWP configuration #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Cyclic prefix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 offset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968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contiguous PRB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transmission bandwidth configuration as specified in clause 5.3.2 of TS 38.101-1 [6] for tested channel bandwidth and 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1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n-US" altLang="ko-KR" sz="140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pool configuration</a:t>
                      </a:r>
                      <a:endParaRPr lang="ko-KR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Time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Symbols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Frequency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number of cyclic shift pairs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hopping ID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candidate resource type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allocSubCH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73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of PRBs for PSFCH transmission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ones(1,100) for 40 MHz and ones(1,50) for 20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997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PSSCH RSRP threshold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66 (infinity dBm)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Synchronization reference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GNSS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50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Subchannel size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Number of sub-channels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 for 20 MHz and 10 for 40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81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Start PRB for first sub-channel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9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Time resource bitmap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 160)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gridSpan="4">
                  <a:txBody>
                    <a:bodyPr/>
                    <a:lstStyle/>
                    <a:p>
                      <a:pPr marL="540385" indent="-540385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1:	Point A coincides with minimum guard band as specified in Table 5.3.3-1 from TS 38.101-1 [6] for tested channel bandwidth and subcarrier spacing.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47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6132</TotalTime>
  <Words>579</Words>
  <Application>Microsoft Office PowerPoint</Application>
  <PresentationFormat>와이드스크린</PresentationFormat>
  <Paragraphs>179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SimSun</vt:lpstr>
      <vt:lpstr>맑은 고딕</vt:lpstr>
      <vt:lpstr>바탕</vt:lpstr>
      <vt:lpstr>Arial</vt:lpstr>
      <vt:lpstr>Times New Roman</vt:lpstr>
      <vt:lpstr>Wingdings</vt:lpstr>
      <vt:lpstr>Office 테마</vt:lpstr>
      <vt:lpstr>PowerPoint 프레젠테이션</vt:lpstr>
      <vt:lpstr>Performance requirements </vt:lpstr>
      <vt:lpstr>Requirements structure </vt:lpstr>
      <vt:lpstr>Requirements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</cp:lastModifiedBy>
  <cp:revision>140</cp:revision>
  <dcterms:created xsi:type="dcterms:W3CDTF">2020-08-24T07:05:59Z</dcterms:created>
  <dcterms:modified xsi:type="dcterms:W3CDTF">2021-04-16T08:26:37Z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