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334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15B5A6E-FC0D-4AA0-83EF-A42E39561172}">
          <p14:sldIdLst>
            <p14:sldId id="256"/>
            <p14:sldId id="33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4F3874-0CEE-4A74-B5AD-737E9DE22F83}" v="6" dt="2021-04-19T11:44:06.6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8" autoAdjust="0"/>
    <p:restoredTop sz="82742" autoAdjust="0"/>
  </p:normalViewPr>
  <p:slideViewPr>
    <p:cSldViewPr>
      <p:cViewPr varScale="1">
        <p:scale>
          <a:sx n="92" d="100"/>
          <a:sy n="92" d="100"/>
        </p:scale>
        <p:origin x="8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urav Nigam" userId="5d6eecaa-87af-434f-b1c7-8f35e61232ad" providerId="ADAL" clId="{555C777C-C1CA-42FA-8222-AF25664D1B64}"/>
    <pc:docChg chg="modSld">
      <pc:chgData name="Gaurav Nigam" userId="5d6eecaa-87af-434f-b1c7-8f35e61232ad" providerId="ADAL" clId="{555C777C-C1CA-42FA-8222-AF25664D1B64}" dt="2020-06-03T23:55:47.136" v="38" actId="20577"/>
      <pc:docMkLst>
        <pc:docMk/>
      </pc:docMkLst>
      <pc:sldChg chg="modSp">
        <pc:chgData name="Gaurav Nigam" userId="5d6eecaa-87af-434f-b1c7-8f35e61232ad" providerId="ADAL" clId="{555C777C-C1CA-42FA-8222-AF25664D1B64}" dt="2020-06-03T23:55:47.136" v="38" actId="20577"/>
        <pc:sldMkLst>
          <pc:docMk/>
          <pc:sldMk cId="1666145193" sldId="329"/>
        </pc:sldMkLst>
        <pc:spChg chg="mod">
          <ac:chgData name="Gaurav Nigam" userId="5d6eecaa-87af-434f-b1c7-8f35e61232ad" providerId="ADAL" clId="{555C777C-C1CA-42FA-8222-AF25664D1B64}" dt="2020-06-03T23:55:47.136" v="38" actId="20577"/>
          <ac:spMkLst>
            <pc:docMk/>
            <pc:sldMk cId="1666145193" sldId="329"/>
            <ac:spMk id="2" creationId="{078ACBE6-A384-47DC-80AD-062CE7A90698}"/>
          </ac:spMkLst>
        </pc:spChg>
      </pc:sldChg>
    </pc:docChg>
  </pc:docChgLst>
  <pc:docChgLst>
    <pc:chgData name="Gaurav Nigam" userId="5d6eecaa-87af-434f-b1c7-8f35e61232ad" providerId="ADAL" clId="{53AA9AA3-8ED2-4B1B-92BF-918BD4ED8097}"/>
    <pc:docChg chg="custSel addSld delSld modSld modSection">
      <pc:chgData name="Gaurav Nigam" userId="5d6eecaa-87af-434f-b1c7-8f35e61232ad" providerId="ADAL" clId="{53AA9AA3-8ED2-4B1B-92BF-918BD4ED8097}" dt="2020-08-25T18:02:47.088" v="208" actId="27636"/>
      <pc:docMkLst>
        <pc:docMk/>
      </pc:docMkLst>
      <pc:sldChg chg="modSp">
        <pc:chgData name="Gaurav Nigam" userId="5d6eecaa-87af-434f-b1c7-8f35e61232ad" providerId="ADAL" clId="{53AA9AA3-8ED2-4B1B-92BF-918BD4ED8097}" dt="2020-08-25T15:41:02.311" v="14" actId="20577"/>
        <pc:sldMkLst>
          <pc:docMk/>
          <pc:sldMk cId="2885410223" sldId="256"/>
        </pc:sldMkLst>
        <pc:spChg chg="mod">
          <ac:chgData name="Gaurav Nigam" userId="5d6eecaa-87af-434f-b1c7-8f35e61232ad" providerId="ADAL" clId="{53AA9AA3-8ED2-4B1B-92BF-918BD4ED8097}" dt="2020-08-25T15:40:43.636" v="1" actId="27636"/>
          <ac:spMkLst>
            <pc:docMk/>
            <pc:sldMk cId="2885410223" sldId="256"/>
            <ac:spMk id="2" creationId="{00000000-0000-0000-0000-000000000000}"/>
          </ac:spMkLst>
        </pc:spChg>
        <pc:spChg chg="mod">
          <ac:chgData name="Gaurav Nigam" userId="5d6eecaa-87af-434f-b1c7-8f35e61232ad" providerId="ADAL" clId="{53AA9AA3-8ED2-4B1B-92BF-918BD4ED8097}" dt="2020-08-25T15:40:47.579" v="2" actId="20577"/>
          <ac:spMkLst>
            <pc:docMk/>
            <pc:sldMk cId="2885410223" sldId="256"/>
            <ac:spMk id="3" creationId="{00000000-0000-0000-0000-000000000000}"/>
          </ac:spMkLst>
        </pc:spChg>
        <pc:spChg chg="mod">
          <ac:chgData name="Gaurav Nigam" userId="5d6eecaa-87af-434f-b1c7-8f35e61232ad" providerId="ADAL" clId="{53AA9AA3-8ED2-4B1B-92BF-918BD4ED8097}" dt="2020-08-25T15:41:02.311" v="14" actId="20577"/>
          <ac:spMkLst>
            <pc:docMk/>
            <pc:sldMk cId="2885410223" sldId="256"/>
            <ac:spMk id="4" creationId="{00000000-0000-0000-0000-000000000000}"/>
          </ac:spMkLst>
        </pc:spChg>
        <pc:spChg chg="mod">
          <ac:chgData name="Gaurav Nigam" userId="5d6eecaa-87af-434f-b1c7-8f35e61232ad" providerId="ADAL" clId="{53AA9AA3-8ED2-4B1B-92BF-918BD4ED8097}" dt="2020-08-25T15:40:55.095" v="6" actId="20577"/>
          <ac:spMkLst>
            <pc:docMk/>
            <pc:sldMk cId="2885410223" sldId="256"/>
            <ac:spMk id="5" creationId="{00000000-0000-0000-0000-000000000000}"/>
          </ac:spMkLst>
        </pc:spChg>
      </pc:sldChg>
      <pc:sldChg chg="del">
        <pc:chgData name="Gaurav Nigam" userId="5d6eecaa-87af-434f-b1c7-8f35e61232ad" providerId="ADAL" clId="{53AA9AA3-8ED2-4B1B-92BF-918BD4ED8097}" dt="2020-08-25T15:43:20.957" v="72" actId="2696"/>
        <pc:sldMkLst>
          <pc:docMk/>
          <pc:sldMk cId="719515416" sldId="312"/>
        </pc:sldMkLst>
      </pc:sldChg>
      <pc:sldChg chg="del">
        <pc:chgData name="Gaurav Nigam" userId="5d6eecaa-87af-434f-b1c7-8f35e61232ad" providerId="ADAL" clId="{53AA9AA3-8ED2-4B1B-92BF-918BD4ED8097}" dt="2020-08-25T15:43:21.059" v="75" actId="2696"/>
        <pc:sldMkLst>
          <pc:docMk/>
          <pc:sldMk cId="1209034150" sldId="316"/>
        </pc:sldMkLst>
      </pc:sldChg>
      <pc:sldChg chg="del">
        <pc:chgData name="Gaurav Nigam" userId="5d6eecaa-87af-434f-b1c7-8f35e61232ad" providerId="ADAL" clId="{53AA9AA3-8ED2-4B1B-92BF-918BD4ED8097}" dt="2020-08-25T15:43:14.552" v="71" actId="2696"/>
        <pc:sldMkLst>
          <pc:docMk/>
          <pc:sldMk cId="1112458027" sldId="319"/>
        </pc:sldMkLst>
      </pc:sldChg>
      <pc:sldChg chg="del">
        <pc:chgData name="Gaurav Nigam" userId="5d6eecaa-87af-434f-b1c7-8f35e61232ad" providerId="ADAL" clId="{53AA9AA3-8ED2-4B1B-92BF-918BD4ED8097}" dt="2020-08-25T15:43:21.436" v="82" actId="2696"/>
        <pc:sldMkLst>
          <pc:docMk/>
          <pc:sldMk cId="1273867894" sldId="320"/>
        </pc:sldMkLst>
      </pc:sldChg>
      <pc:sldChg chg="del">
        <pc:chgData name="Gaurav Nigam" userId="5d6eecaa-87af-434f-b1c7-8f35e61232ad" providerId="ADAL" clId="{53AA9AA3-8ED2-4B1B-92BF-918BD4ED8097}" dt="2020-08-25T15:43:20.988" v="74" actId="2696"/>
        <pc:sldMkLst>
          <pc:docMk/>
          <pc:sldMk cId="3115119805" sldId="321"/>
        </pc:sldMkLst>
      </pc:sldChg>
      <pc:sldChg chg="del">
        <pc:chgData name="Gaurav Nigam" userId="5d6eecaa-87af-434f-b1c7-8f35e61232ad" providerId="ADAL" clId="{53AA9AA3-8ED2-4B1B-92BF-918BD4ED8097}" dt="2020-08-25T15:43:20.974" v="73" actId="2696"/>
        <pc:sldMkLst>
          <pc:docMk/>
          <pc:sldMk cId="2329193226" sldId="322"/>
        </pc:sldMkLst>
      </pc:sldChg>
      <pc:sldChg chg="del">
        <pc:chgData name="Gaurav Nigam" userId="5d6eecaa-87af-434f-b1c7-8f35e61232ad" providerId="ADAL" clId="{53AA9AA3-8ED2-4B1B-92BF-918BD4ED8097}" dt="2020-08-25T15:43:21.388" v="80" actId="2696"/>
        <pc:sldMkLst>
          <pc:docMk/>
          <pc:sldMk cId="1987434883" sldId="324"/>
        </pc:sldMkLst>
      </pc:sldChg>
      <pc:sldChg chg="del">
        <pc:chgData name="Gaurav Nigam" userId="5d6eecaa-87af-434f-b1c7-8f35e61232ad" providerId="ADAL" clId="{53AA9AA3-8ED2-4B1B-92BF-918BD4ED8097}" dt="2020-08-25T15:43:21.410" v="81" actId="2696"/>
        <pc:sldMkLst>
          <pc:docMk/>
          <pc:sldMk cId="2186877850" sldId="325"/>
        </pc:sldMkLst>
      </pc:sldChg>
      <pc:sldChg chg="del">
        <pc:chgData name="Gaurav Nigam" userId="5d6eecaa-87af-434f-b1c7-8f35e61232ad" providerId="ADAL" clId="{53AA9AA3-8ED2-4B1B-92BF-918BD4ED8097}" dt="2020-08-25T15:43:21.283" v="76" actId="2696"/>
        <pc:sldMkLst>
          <pc:docMk/>
          <pc:sldMk cId="417773150" sldId="330"/>
        </pc:sldMkLst>
      </pc:sldChg>
      <pc:sldChg chg="del">
        <pc:chgData name="Gaurav Nigam" userId="5d6eecaa-87af-434f-b1c7-8f35e61232ad" providerId="ADAL" clId="{53AA9AA3-8ED2-4B1B-92BF-918BD4ED8097}" dt="2020-08-25T15:43:21.304" v="77" actId="2696"/>
        <pc:sldMkLst>
          <pc:docMk/>
          <pc:sldMk cId="2841147538" sldId="331"/>
        </pc:sldMkLst>
      </pc:sldChg>
      <pc:sldChg chg="del">
        <pc:chgData name="Gaurav Nigam" userId="5d6eecaa-87af-434f-b1c7-8f35e61232ad" providerId="ADAL" clId="{53AA9AA3-8ED2-4B1B-92BF-918BD4ED8097}" dt="2020-08-25T15:43:21.322" v="78" actId="2696"/>
        <pc:sldMkLst>
          <pc:docMk/>
          <pc:sldMk cId="1108033052" sldId="332"/>
        </pc:sldMkLst>
      </pc:sldChg>
      <pc:sldChg chg="del">
        <pc:chgData name="Gaurav Nigam" userId="5d6eecaa-87af-434f-b1c7-8f35e61232ad" providerId="ADAL" clId="{53AA9AA3-8ED2-4B1B-92BF-918BD4ED8097}" dt="2020-08-25T15:43:21.355" v="79" actId="2696"/>
        <pc:sldMkLst>
          <pc:docMk/>
          <pc:sldMk cId="3016613835" sldId="333"/>
        </pc:sldMkLst>
      </pc:sldChg>
      <pc:sldChg chg="modSp add">
        <pc:chgData name="Gaurav Nigam" userId="5d6eecaa-87af-434f-b1c7-8f35e61232ad" providerId="ADAL" clId="{53AA9AA3-8ED2-4B1B-92BF-918BD4ED8097}" dt="2020-08-25T18:02:47.088" v="208" actId="27636"/>
        <pc:sldMkLst>
          <pc:docMk/>
          <pc:sldMk cId="2230853658" sldId="334"/>
        </pc:sldMkLst>
        <pc:spChg chg="mod">
          <ac:chgData name="Gaurav Nigam" userId="5d6eecaa-87af-434f-b1c7-8f35e61232ad" providerId="ADAL" clId="{53AA9AA3-8ED2-4B1B-92BF-918BD4ED8097}" dt="2020-08-25T15:41:20.103" v="34" actId="20577"/>
          <ac:spMkLst>
            <pc:docMk/>
            <pc:sldMk cId="2230853658" sldId="334"/>
            <ac:spMk id="2" creationId="{9FA9471B-BD8B-4A49-B068-06FB0663A8F4}"/>
          </ac:spMkLst>
        </pc:spChg>
        <pc:spChg chg="mod">
          <ac:chgData name="Gaurav Nigam" userId="5d6eecaa-87af-434f-b1c7-8f35e61232ad" providerId="ADAL" clId="{53AA9AA3-8ED2-4B1B-92BF-918BD4ED8097}" dt="2020-08-25T18:02:47.088" v="208" actId="27636"/>
          <ac:spMkLst>
            <pc:docMk/>
            <pc:sldMk cId="2230853658" sldId="334"/>
            <ac:spMk id="3" creationId="{06AA6EDC-99C1-4181-A33D-7BB914BACB1B}"/>
          </ac:spMkLst>
        </pc:spChg>
      </pc:sldChg>
    </pc:docChg>
  </pc:docChgLst>
  <pc:docChgLst>
    <pc:chgData name="Gaurav Nigam" userId="5d6eecaa-87af-434f-b1c7-8f35e61232ad" providerId="ADAL" clId="{D49AC2C7-6E3B-41DE-B7AF-6D69DA86738D}"/>
    <pc:docChg chg="undo custSel addSld delSld modSld sldOrd modSection">
      <pc:chgData name="Gaurav Nigam" userId="5d6eecaa-87af-434f-b1c7-8f35e61232ad" providerId="ADAL" clId="{D49AC2C7-6E3B-41DE-B7AF-6D69DA86738D}" dt="2020-08-24T22:50:30.776" v="583" actId="2696"/>
      <pc:docMkLst>
        <pc:docMk/>
      </pc:docMkLst>
      <pc:sldChg chg="modSp">
        <pc:chgData name="Gaurav Nigam" userId="5d6eecaa-87af-434f-b1c7-8f35e61232ad" providerId="ADAL" clId="{D49AC2C7-6E3B-41DE-B7AF-6D69DA86738D}" dt="2020-08-24T22:26:42.362" v="52" actId="20577"/>
        <pc:sldMkLst>
          <pc:docMk/>
          <pc:sldMk cId="2885410223" sldId="256"/>
        </pc:sldMkLst>
        <pc:spChg chg="mod">
          <ac:chgData name="Gaurav Nigam" userId="5d6eecaa-87af-434f-b1c7-8f35e61232ad" providerId="ADAL" clId="{D49AC2C7-6E3B-41DE-B7AF-6D69DA86738D}" dt="2020-08-24T22:26:42.362" v="52" actId="20577"/>
          <ac:spMkLst>
            <pc:docMk/>
            <pc:sldMk cId="2885410223" sldId="256"/>
            <ac:spMk id="2" creationId="{00000000-0000-0000-0000-000000000000}"/>
          </ac:spMkLst>
        </pc:spChg>
        <pc:spChg chg="mod">
          <ac:chgData name="Gaurav Nigam" userId="5d6eecaa-87af-434f-b1c7-8f35e61232ad" providerId="ADAL" clId="{D49AC2C7-6E3B-41DE-B7AF-6D69DA86738D}" dt="2020-08-24T22:26:15.573" v="26" actId="20577"/>
          <ac:spMkLst>
            <pc:docMk/>
            <pc:sldMk cId="2885410223" sldId="256"/>
            <ac:spMk id="4" creationId="{00000000-0000-0000-0000-000000000000}"/>
          </ac:spMkLst>
        </pc:spChg>
        <pc:spChg chg="mod">
          <ac:chgData name="Gaurav Nigam" userId="5d6eecaa-87af-434f-b1c7-8f35e61232ad" providerId="ADAL" clId="{D49AC2C7-6E3B-41DE-B7AF-6D69DA86738D}" dt="2020-08-24T22:25:34.650" v="4" actId="20577"/>
          <ac:spMkLst>
            <pc:docMk/>
            <pc:sldMk cId="2885410223" sldId="256"/>
            <ac:spMk id="5" creationId="{00000000-0000-0000-0000-000000000000}"/>
          </ac:spMkLst>
        </pc:spChg>
      </pc:sldChg>
      <pc:sldChg chg="modSp">
        <pc:chgData name="Gaurav Nigam" userId="5d6eecaa-87af-434f-b1c7-8f35e61232ad" providerId="ADAL" clId="{D49AC2C7-6E3B-41DE-B7AF-6D69DA86738D}" dt="2020-08-24T22:32:38.495" v="131" actId="27636"/>
        <pc:sldMkLst>
          <pc:docMk/>
          <pc:sldMk cId="719515416" sldId="312"/>
        </pc:sldMkLst>
        <pc:spChg chg="mod">
          <ac:chgData name="Gaurav Nigam" userId="5d6eecaa-87af-434f-b1c7-8f35e61232ad" providerId="ADAL" clId="{D49AC2C7-6E3B-41DE-B7AF-6D69DA86738D}" dt="2020-08-24T22:32:00.600" v="116" actId="14100"/>
          <ac:spMkLst>
            <pc:docMk/>
            <pc:sldMk cId="719515416" sldId="312"/>
            <ac:spMk id="2" creationId="{00000000-0000-0000-0000-000000000000}"/>
          </ac:spMkLst>
        </pc:spChg>
        <pc:spChg chg="mod">
          <ac:chgData name="Gaurav Nigam" userId="5d6eecaa-87af-434f-b1c7-8f35e61232ad" providerId="ADAL" clId="{D49AC2C7-6E3B-41DE-B7AF-6D69DA86738D}" dt="2020-08-24T22:32:38.495" v="131" actId="27636"/>
          <ac:spMkLst>
            <pc:docMk/>
            <pc:sldMk cId="719515416" sldId="312"/>
            <ac:spMk id="3" creationId="{00000000-0000-0000-0000-000000000000}"/>
          </ac:spMkLst>
        </pc:spChg>
      </pc:sldChg>
      <pc:sldChg chg="del">
        <pc:chgData name="Gaurav Nigam" userId="5d6eecaa-87af-434f-b1c7-8f35e61232ad" providerId="ADAL" clId="{D49AC2C7-6E3B-41DE-B7AF-6D69DA86738D}" dt="2020-08-24T22:33:00.098" v="132" actId="2696"/>
        <pc:sldMkLst>
          <pc:docMk/>
          <pc:sldMk cId="2873632371" sldId="313"/>
        </pc:sldMkLst>
      </pc:sldChg>
      <pc:sldChg chg="modSp">
        <pc:chgData name="Gaurav Nigam" userId="5d6eecaa-87af-434f-b1c7-8f35e61232ad" providerId="ADAL" clId="{D49AC2C7-6E3B-41DE-B7AF-6D69DA86738D}" dt="2020-08-24T22:36:55.436" v="189" actId="20577"/>
        <pc:sldMkLst>
          <pc:docMk/>
          <pc:sldMk cId="1209034150" sldId="316"/>
        </pc:sldMkLst>
        <pc:spChg chg="mod">
          <ac:chgData name="Gaurav Nigam" userId="5d6eecaa-87af-434f-b1c7-8f35e61232ad" providerId="ADAL" clId="{D49AC2C7-6E3B-41DE-B7AF-6D69DA86738D}" dt="2020-08-24T22:36:55.436" v="189" actId="20577"/>
          <ac:spMkLst>
            <pc:docMk/>
            <pc:sldMk cId="1209034150" sldId="316"/>
            <ac:spMk id="2" creationId="{0185CF4B-36D0-433C-B20B-4CCE842F5FF3}"/>
          </ac:spMkLst>
        </pc:spChg>
        <pc:spChg chg="mod">
          <ac:chgData name="Gaurav Nigam" userId="5d6eecaa-87af-434f-b1c7-8f35e61232ad" providerId="ADAL" clId="{D49AC2C7-6E3B-41DE-B7AF-6D69DA86738D}" dt="2020-08-24T22:36:47.133" v="182" actId="20577"/>
          <ac:spMkLst>
            <pc:docMk/>
            <pc:sldMk cId="1209034150" sldId="316"/>
            <ac:spMk id="3" creationId="{A9551407-9659-46A4-AF71-2D7311B594D3}"/>
          </ac:spMkLst>
        </pc:spChg>
      </pc:sldChg>
      <pc:sldChg chg="modSp">
        <pc:chgData name="Gaurav Nigam" userId="5d6eecaa-87af-434f-b1c7-8f35e61232ad" providerId="ADAL" clId="{D49AC2C7-6E3B-41DE-B7AF-6D69DA86738D}" dt="2020-08-24T22:30:48.253" v="91" actId="20577"/>
        <pc:sldMkLst>
          <pc:docMk/>
          <pc:sldMk cId="1112458027" sldId="319"/>
        </pc:sldMkLst>
        <pc:spChg chg="mod">
          <ac:chgData name="Gaurav Nigam" userId="5d6eecaa-87af-434f-b1c7-8f35e61232ad" providerId="ADAL" clId="{D49AC2C7-6E3B-41DE-B7AF-6D69DA86738D}" dt="2020-08-24T22:30:48.253" v="91" actId="20577"/>
          <ac:spMkLst>
            <pc:docMk/>
            <pc:sldMk cId="1112458027" sldId="319"/>
            <ac:spMk id="3" creationId="{00000000-0000-0000-0000-000000000000}"/>
          </ac:spMkLst>
        </pc:spChg>
      </pc:sldChg>
      <pc:sldChg chg="modSp">
        <pc:chgData name="Gaurav Nigam" userId="5d6eecaa-87af-434f-b1c7-8f35e61232ad" providerId="ADAL" clId="{D49AC2C7-6E3B-41DE-B7AF-6D69DA86738D}" dt="2020-08-24T22:49:36.507" v="581" actId="20577"/>
        <pc:sldMkLst>
          <pc:docMk/>
          <pc:sldMk cId="1273867894" sldId="320"/>
        </pc:sldMkLst>
        <pc:spChg chg="mod">
          <ac:chgData name="Gaurav Nigam" userId="5d6eecaa-87af-434f-b1c7-8f35e61232ad" providerId="ADAL" clId="{D49AC2C7-6E3B-41DE-B7AF-6D69DA86738D}" dt="2020-08-24T22:48:51.811" v="566" actId="20577"/>
          <ac:spMkLst>
            <pc:docMk/>
            <pc:sldMk cId="1273867894" sldId="320"/>
            <ac:spMk id="2" creationId="{00000000-0000-0000-0000-000000000000}"/>
          </ac:spMkLst>
        </pc:spChg>
        <pc:spChg chg="mod">
          <ac:chgData name="Gaurav Nigam" userId="5d6eecaa-87af-434f-b1c7-8f35e61232ad" providerId="ADAL" clId="{D49AC2C7-6E3B-41DE-B7AF-6D69DA86738D}" dt="2020-08-24T22:49:36.507" v="581" actId="20577"/>
          <ac:spMkLst>
            <pc:docMk/>
            <pc:sldMk cId="1273867894" sldId="320"/>
            <ac:spMk id="3" creationId="{00000000-0000-0000-0000-000000000000}"/>
          </ac:spMkLst>
        </pc:spChg>
      </pc:sldChg>
      <pc:sldChg chg="modSp">
        <pc:chgData name="Gaurav Nigam" userId="5d6eecaa-87af-434f-b1c7-8f35e61232ad" providerId="ADAL" clId="{D49AC2C7-6E3B-41DE-B7AF-6D69DA86738D}" dt="2020-08-24T22:34:56.710" v="175" actId="20577"/>
        <pc:sldMkLst>
          <pc:docMk/>
          <pc:sldMk cId="3115119805" sldId="321"/>
        </pc:sldMkLst>
        <pc:spChg chg="mod">
          <ac:chgData name="Gaurav Nigam" userId="5d6eecaa-87af-434f-b1c7-8f35e61232ad" providerId="ADAL" clId="{D49AC2C7-6E3B-41DE-B7AF-6D69DA86738D}" dt="2020-08-24T22:34:56.710" v="175" actId="20577"/>
          <ac:spMkLst>
            <pc:docMk/>
            <pc:sldMk cId="3115119805" sldId="321"/>
            <ac:spMk id="2" creationId="{D9A7D817-3AA1-4E18-821C-EA1BC3E450D9}"/>
          </ac:spMkLst>
        </pc:spChg>
        <pc:spChg chg="mod">
          <ac:chgData name="Gaurav Nigam" userId="5d6eecaa-87af-434f-b1c7-8f35e61232ad" providerId="ADAL" clId="{D49AC2C7-6E3B-41DE-B7AF-6D69DA86738D}" dt="2020-08-24T22:33:39.745" v="147" actId="20577"/>
          <ac:spMkLst>
            <pc:docMk/>
            <pc:sldMk cId="3115119805" sldId="321"/>
            <ac:spMk id="3" creationId="{0658680A-36AB-4799-8F27-32A03B2EE5BE}"/>
          </ac:spMkLst>
        </pc:spChg>
      </pc:sldChg>
      <pc:sldChg chg="modSp ord">
        <pc:chgData name="Gaurav Nigam" userId="5d6eecaa-87af-434f-b1c7-8f35e61232ad" providerId="ADAL" clId="{D49AC2C7-6E3B-41DE-B7AF-6D69DA86738D}" dt="2020-08-24T22:34:51.326" v="174" actId="20577"/>
        <pc:sldMkLst>
          <pc:docMk/>
          <pc:sldMk cId="2329193226" sldId="322"/>
        </pc:sldMkLst>
        <pc:spChg chg="mod">
          <ac:chgData name="Gaurav Nigam" userId="5d6eecaa-87af-434f-b1c7-8f35e61232ad" providerId="ADAL" clId="{D49AC2C7-6E3B-41DE-B7AF-6D69DA86738D}" dt="2020-08-24T22:34:28.223" v="165" actId="20577"/>
          <ac:spMkLst>
            <pc:docMk/>
            <pc:sldMk cId="2329193226" sldId="322"/>
            <ac:spMk id="2" creationId="{C9FBDF51-544B-4D51-A192-FCF9DF189AEC}"/>
          </ac:spMkLst>
        </pc:spChg>
        <pc:spChg chg="mod">
          <ac:chgData name="Gaurav Nigam" userId="5d6eecaa-87af-434f-b1c7-8f35e61232ad" providerId="ADAL" clId="{D49AC2C7-6E3B-41DE-B7AF-6D69DA86738D}" dt="2020-08-24T22:34:51.326" v="174" actId="20577"/>
          <ac:spMkLst>
            <pc:docMk/>
            <pc:sldMk cId="2329193226" sldId="322"/>
            <ac:spMk id="3" creationId="{63426670-0C70-4555-9F59-61003713AD78}"/>
          </ac:spMkLst>
        </pc:spChg>
      </pc:sldChg>
      <pc:sldChg chg="del">
        <pc:chgData name="Gaurav Nigam" userId="5d6eecaa-87af-434f-b1c7-8f35e61232ad" providerId="ADAL" clId="{D49AC2C7-6E3B-41DE-B7AF-6D69DA86738D}" dt="2020-08-24T22:50:28.850" v="582" actId="2696"/>
        <pc:sldMkLst>
          <pc:docMk/>
          <pc:sldMk cId="4282023212" sldId="323"/>
        </pc:sldMkLst>
      </pc:sldChg>
      <pc:sldChg chg="modSp">
        <pc:chgData name="Gaurav Nigam" userId="5d6eecaa-87af-434f-b1c7-8f35e61232ad" providerId="ADAL" clId="{D49AC2C7-6E3B-41DE-B7AF-6D69DA86738D}" dt="2020-08-24T22:45:35.870" v="440" actId="20577"/>
        <pc:sldMkLst>
          <pc:docMk/>
          <pc:sldMk cId="1987434883" sldId="324"/>
        </pc:sldMkLst>
        <pc:spChg chg="mod">
          <ac:chgData name="Gaurav Nigam" userId="5d6eecaa-87af-434f-b1c7-8f35e61232ad" providerId="ADAL" clId="{D49AC2C7-6E3B-41DE-B7AF-6D69DA86738D}" dt="2020-08-24T22:37:31.762" v="204" actId="14100"/>
          <ac:spMkLst>
            <pc:docMk/>
            <pc:sldMk cId="1987434883" sldId="324"/>
            <ac:spMk id="2" creationId="{00000000-0000-0000-0000-000000000000}"/>
          </ac:spMkLst>
        </pc:spChg>
        <pc:spChg chg="mod">
          <ac:chgData name="Gaurav Nigam" userId="5d6eecaa-87af-434f-b1c7-8f35e61232ad" providerId="ADAL" clId="{D49AC2C7-6E3B-41DE-B7AF-6D69DA86738D}" dt="2020-08-24T22:45:35.870" v="440" actId="20577"/>
          <ac:spMkLst>
            <pc:docMk/>
            <pc:sldMk cId="1987434883" sldId="324"/>
            <ac:spMk id="3" creationId="{00000000-0000-0000-0000-000000000000}"/>
          </ac:spMkLst>
        </pc:spChg>
      </pc:sldChg>
      <pc:sldChg chg="modSp">
        <pc:chgData name="Gaurav Nigam" userId="5d6eecaa-87af-434f-b1c7-8f35e61232ad" providerId="ADAL" clId="{D49AC2C7-6E3B-41DE-B7AF-6D69DA86738D}" dt="2020-08-24T22:48:32.378" v="550" actId="14100"/>
        <pc:sldMkLst>
          <pc:docMk/>
          <pc:sldMk cId="2186877850" sldId="325"/>
        </pc:sldMkLst>
        <pc:spChg chg="mod">
          <ac:chgData name="Gaurav Nigam" userId="5d6eecaa-87af-434f-b1c7-8f35e61232ad" providerId="ADAL" clId="{D49AC2C7-6E3B-41DE-B7AF-6D69DA86738D}" dt="2020-08-24T22:48:32.378" v="550" actId="14100"/>
          <ac:spMkLst>
            <pc:docMk/>
            <pc:sldMk cId="2186877850" sldId="325"/>
            <ac:spMk id="2" creationId="{00000000-0000-0000-0000-000000000000}"/>
          </ac:spMkLst>
        </pc:spChg>
        <pc:spChg chg="mod">
          <ac:chgData name="Gaurav Nigam" userId="5d6eecaa-87af-434f-b1c7-8f35e61232ad" providerId="ADAL" clId="{D49AC2C7-6E3B-41DE-B7AF-6D69DA86738D}" dt="2020-08-24T22:48:14.077" v="537" actId="27636"/>
          <ac:spMkLst>
            <pc:docMk/>
            <pc:sldMk cId="2186877850" sldId="325"/>
            <ac:spMk id="3" creationId="{00000000-0000-0000-0000-000000000000}"/>
          </ac:spMkLst>
        </pc:spChg>
      </pc:sldChg>
      <pc:sldChg chg="del">
        <pc:chgData name="Gaurav Nigam" userId="5d6eecaa-87af-434f-b1c7-8f35e61232ad" providerId="ADAL" clId="{D49AC2C7-6E3B-41DE-B7AF-6D69DA86738D}" dt="2020-08-24T22:46:10.925" v="448" actId="2696"/>
        <pc:sldMkLst>
          <pc:docMk/>
          <pc:sldMk cId="2920278573" sldId="326"/>
        </pc:sldMkLst>
      </pc:sldChg>
      <pc:sldChg chg="del">
        <pc:chgData name="Gaurav Nigam" userId="5d6eecaa-87af-434f-b1c7-8f35e61232ad" providerId="ADAL" clId="{D49AC2C7-6E3B-41DE-B7AF-6D69DA86738D}" dt="2020-08-24T22:48:07.407" v="535" actId="2696"/>
        <pc:sldMkLst>
          <pc:docMk/>
          <pc:sldMk cId="900936077" sldId="327"/>
        </pc:sldMkLst>
      </pc:sldChg>
      <pc:sldChg chg="del">
        <pc:chgData name="Gaurav Nigam" userId="5d6eecaa-87af-434f-b1c7-8f35e61232ad" providerId="ADAL" clId="{D49AC2C7-6E3B-41DE-B7AF-6D69DA86738D}" dt="2020-08-24T22:50:30.776" v="583" actId="2696"/>
        <pc:sldMkLst>
          <pc:docMk/>
          <pc:sldMk cId="1666145193" sldId="329"/>
        </pc:sldMkLst>
      </pc:sldChg>
      <pc:sldChg chg="modSp add">
        <pc:chgData name="Gaurav Nigam" userId="5d6eecaa-87af-434f-b1c7-8f35e61232ad" providerId="ADAL" clId="{D49AC2C7-6E3B-41DE-B7AF-6D69DA86738D}" dt="2020-08-24T22:42:11.820" v="376" actId="20577"/>
        <pc:sldMkLst>
          <pc:docMk/>
          <pc:sldMk cId="417773150" sldId="330"/>
        </pc:sldMkLst>
        <pc:spChg chg="mod">
          <ac:chgData name="Gaurav Nigam" userId="5d6eecaa-87af-434f-b1c7-8f35e61232ad" providerId="ADAL" clId="{D49AC2C7-6E3B-41DE-B7AF-6D69DA86738D}" dt="2020-08-24T22:42:11.820" v="376" actId="20577"/>
          <ac:spMkLst>
            <pc:docMk/>
            <pc:sldMk cId="417773150" sldId="330"/>
            <ac:spMk id="2" creationId="{61D6FD6E-3E17-4112-BBBA-B84B82E17497}"/>
          </ac:spMkLst>
        </pc:spChg>
        <pc:spChg chg="mod">
          <ac:chgData name="Gaurav Nigam" userId="5d6eecaa-87af-434f-b1c7-8f35e61232ad" providerId="ADAL" clId="{D49AC2C7-6E3B-41DE-B7AF-6D69DA86738D}" dt="2020-08-24T22:41:20.740" v="329" actId="20577"/>
          <ac:spMkLst>
            <pc:docMk/>
            <pc:sldMk cId="417773150" sldId="330"/>
            <ac:spMk id="3" creationId="{ABDAAE7B-C93B-4546-8DBF-F71A1B24B1C5}"/>
          </ac:spMkLst>
        </pc:spChg>
      </pc:sldChg>
      <pc:sldChg chg="modSp add">
        <pc:chgData name="Gaurav Nigam" userId="5d6eecaa-87af-434f-b1c7-8f35e61232ad" providerId="ADAL" clId="{D49AC2C7-6E3B-41DE-B7AF-6D69DA86738D}" dt="2020-08-24T22:42:19.873" v="379" actId="20577"/>
        <pc:sldMkLst>
          <pc:docMk/>
          <pc:sldMk cId="2841147538" sldId="331"/>
        </pc:sldMkLst>
        <pc:spChg chg="mod">
          <ac:chgData name="Gaurav Nigam" userId="5d6eecaa-87af-434f-b1c7-8f35e61232ad" providerId="ADAL" clId="{D49AC2C7-6E3B-41DE-B7AF-6D69DA86738D}" dt="2020-08-24T22:42:19.873" v="379" actId="20577"/>
          <ac:spMkLst>
            <pc:docMk/>
            <pc:sldMk cId="2841147538" sldId="331"/>
            <ac:spMk id="2" creationId="{9F749C1D-C629-4A7B-ACD2-6669AEE2808D}"/>
          </ac:spMkLst>
        </pc:spChg>
        <pc:spChg chg="mod">
          <ac:chgData name="Gaurav Nigam" userId="5d6eecaa-87af-434f-b1c7-8f35e61232ad" providerId="ADAL" clId="{D49AC2C7-6E3B-41DE-B7AF-6D69DA86738D}" dt="2020-08-24T22:42:03.546" v="372" actId="20577"/>
          <ac:spMkLst>
            <pc:docMk/>
            <pc:sldMk cId="2841147538" sldId="331"/>
            <ac:spMk id="3" creationId="{AA1BD8C6-7C2A-4E04-86DA-C235F3426851}"/>
          </ac:spMkLst>
        </pc:spChg>
      </pc:sldChg>
      <pc:sldChg chg="modSp add">
        <pc:chgData name="Gaurav Nigam" userId="5d6eecaa-87af-434f-b1c7-8f35e61232ad" providerId="ADAL" clId="{D49AC2C7-6E3B-41DE-B7AF-6D69DA86738D}" dt="2020-08-24T22:43:19.007" v="387" actId="947"/>
        <pc:sldMkLst>
          <pc:docMk/>
          <pc:sldMk cId="1108033052" sldId="332"/>
        </pc:sldMkLst>
        <pc:spChg chg="mod">
          <ac:chgData name="Gaurav Nigam" userId="5d6eecaa-87af-434f-b1c7-8f35e61232ad" providerId="ADAL" clId="{D49AC2C7-6E3B-41DE-B7AF-6D69DA86738D}" dt="2020-08-24T22:42:27.248" v="384" actId="20577"/>
          <ac:spMkLst>
            <pc:docMk/>
            <pc:sldMk cId="1108033052" sldId="332"/>
            <ac:spMk id="2" creationId="{AEF4F198-A05B-47B3-9743-0B14328ABCE6}"/>
          </ac:spMkLst>
        </pc:spChg>
        <pc:spChg chg="mod">
          <ac:chgData name="Gaurav Nigam" userId="5d6eecaa-87af-434f-b1c7-8f35e61232ad" providerId="ADAL" clId="{D49AC2C7-6E3B-41DE-B7AF-6D69DA86738D}" dt="2020-08-24T22:43:19.007" v="387" actId="947"/>
          <ac:spMkLst>
            <pc:docMk/>
            <pc:sldMk cId="1108033052" sldId="332"/>
            <ac:spMk id="3" creationId="{95D00881-F49D-4B26-9FB4-7322582376D3}"/>
          </ac:spMkLst>
        </pc:spChg>
      </pc:sldChg>
      <pc:sldChg chg="modSp add">
        <pc:chgData name="Gaurav Nigam" userId="5d6eecaa-87af-434f-b1c7-8f35e61232ad" providerId="ADAL" clId="{D49AC2C7-6E3B-41DE-B7AF-6D69DA86738D}" dt="2020-08-24T22:43:59.594" v="414"/>
        <pc:sldMkLst>
          <pc:docMk/>
          <pc:sldMk cId="3016613835" sldId="333"/>
        </pc:sldMkLst>
        <pc:spChg chg="mod">
          <ac:chgData name="Gaurav Nigam" userId="5d6eecaa-87af-434f-b1c7-8f35e61232ad" providerId="ADAL" clId="{D49AC2C7-6E3B-41DE-B7AF-6D69DA86738D}" dt="2020-08-24T22:43:38.975" v="393" actId="20577"/>
          <ac:spMkLst>
            <pc:docMk/>
            <pc:sldMk cId="3016613835" sldId="333"/>
            <ac:spMk id="2" creationId="{11B61BB9-617F-4494-A6F0-86D526C54845}"/>
          </ac:spMkLst>
        </pc:spChg>
        <pc:spChg chg="mod">
          <ac:chgData name="Gaurav Nigam" userId="5d6eecaa-87af-434f-b1c7-8f35e61232ad" providerId="ADAL" clId="{D49AC2C7-6E3B-41DE-B7AF-6D69DA86738D}" dt="2020-08-24T22:43:59.594" v="414"/>
          <ac:spMkLst>
            <pc:docMk/>
            <pc:sldMk cId="3016613835" sldId="333"/>
            <ac:spMk id="3" creationId="{7E3384FD-539A-4176-8C60-6266D30C1B48}"/>
          </ac:spMkLst>
        </pc:spChg>
      </pc:sldChg>
    </pc:docChg>
  </pc:docChgLst>
  <pc:docChgLst>
    <pc:chgData name="Pierpaolo Vallese" userId="9d40751d-2970-4d75-8980-49e71b4b16e9" providerId="ADAL" clId="{FA4F3874-0CEE-4A74-B5AD-737E9DE22F83}"/>
    <pc:docChg chg="undo custSel modSld">
      <pc:chgData name="Pierpaolo Vallese" userId="9d40751d-2970-4d75-8980-49e71b4b16e9" providerId="ADAL" clId="{FA4F3874-0CEE-4A74-B5AD-737E9DE22F83}" dt="2021-04-19T11:44:07.697" v="32" actId="20577"/>
      <pc:docMkLst>
        <pc:docMk/>
      </pc:docMkLst>
      <pc:sldChg chg="modSp mod">
        <pc:chgData name="Pierpaolo Vallese" userId="9d40751d-2970-4d75-8980-49e71b4b16e9" providerId="ADAL" clId="{FA4F3874-0CEE-4A74-B5AD-737E9DE22F83}" dt="2021-04-19T11:44:07.697" v="32" actId="20577"/>
        <pc:sldMkLst>
          <pc:docMk/>
          <pc:sldMk cId="2885410223" sldId="256"/>
        </pc:sldMkLst>
        <pc:spChg chg="mod">
          <ac:chgData name="Pierpaolo Vallese" userId="9d40751d-2970-4d75-8980-49e71b4b16e9" providerId="ADAL" clId="{FA4F3874-0CEE-4A74-B5AD-737E9DE22F83}" dt="2021-04-19T11:43:57.128" v="30"/>
          <ac:spMkLst>
            <pc:docMk/>
            <pc:sldMk cId="2885410223" sldId="256"/>
            <ac:spMk id="4" creationId="{00000000-0000-0000-0000-000000000000}"/>
          </ac:spMkLst>
        </pc:spChg>
        <pc:spChg chg="mod">
          <ac:chgData name="Pierpaolo Vallese" userId="9d40751d-2970-4d75-8980-49e71b4b16e9" providerId="ADAL" clId="{FA4F3874-0CEE-4A74-B5AD-737E9DE22F83}" dt="2021-04-19T11:44:07.697" v="32" actId="20577"/>
          <ac:spMkLst>
            <pc:docMk/>
            <pc:sldMk cId="2885410223" sldId="256"/>
            <ac:spMk id="5" creationId="{00000000-0000-0000-0000-000000000000}"/>
          </ac:spMkLst>
        </pc:spChg>
      </pc:sldChg>
      <pc:sldChg chg="modSp mod">
        <pc:chgData name="Pierpaolo Vallese" userId="9d40751d-2970-4d75-8980-49e71b4b16e9" providerId="ADAL" clId="{FA4F3874-0CEE-4A74-B5AD-737E9DE22F83}" dt="2021-04-19T11:40:42.406" v="13" actId="20577"/>
        <pc:sldMkLst>
          <pc:docMk/>
          <pc:sldMk cId="2230853658" sldId="334"/>
        </pc:sldMkLst>
        <pc:spChg chg="mod">
          <ac:chgData name="Pierpaolo Vallese" userId="9d40751d-2970-4d75-8980-49e71b4b16e9" providerId="ADAL" clId="{FA4F3874-0CEE-4A74-B5AD-737E9DE22F83}" dt="2021-04-19T11:40:42.406" v="13" actId="20577"/>
          <ac:spMkLst>
            <pc:docMk/>
            <pc:sldMk cId="2230853658" sldId="334"/>
            <ac:spMk id="3" creationId="{06AA6EDC-99C1-4181-A33D-7BB914BACB1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 Plan for NR-U Demodulation Performance Requirements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Qualcomm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3509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3GPP TSG-RAN4 Meeting #98-bis-e</a:t>
            </a:r>
          </a:p>
          <a:p>
            <a:r>
              <a:rPr lang="en-US" b="1" dirty="0"/>
              <a:t>Online, Apr 12-20, 2021</a:t>
            </a:r>
            <a:br>
              <a:rPr lang="en-US" b="1" dirty="0"/>
            </a:br>
            <a:r>
              <a:rPr lang="en-US" b="1" dirty="0"/>
              <a:t>Agenda Item: 5.1.4.1/2/3</a:t>
            </a:r>
          </a:p>
          <a:p>
            <a:r>
              <a:rPr lang="en-US" b="1" dirty="0" err="1"/>
              <a:t>Tdoc</a:t>
            </a:r>
            <a:r>
              <a:rPr lang="en-US" b="1" dirty="0"/>
              <a:t> Num: </a:t>
            </a:r>
            <a:r>
              <a:rPr lang="en-GB" b="1" dirty="0"/>
              <a:t>R4-2106008</a:t>
            </a:r>
            <a:endParaRPr lang="en-US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b="1"/>
              <a:t>R4-2106008</a:t>
            </a:r>
          </a:p>
          <a:p>
            <a:pPr algn="r"/>
            <a:r>
              <a:rPr lang="en-US" altLang="ja-JP" b="1"/>
              <a:t>Document </a:t>
            </a:r>
            <a:r>
              <a:rPr lang="en-US" altLang="ja-JP" b="1" dirty="0"/>
              <a:t>for:</a:t>
            </a:r>
            <a:r>
              <a:rPr lang="en-US" altLang="ja-JP" dirty="0"/>
              <a:t>	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9471B-BD8B-4A49-B068-06FB0663A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A6EDC-99C1-4181-A33D-7BB914BAC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RAN4 #96-e (Aug 2020)</a:t>
            </a:r>
          </a:p>
          <a:p>
            <a:pPr lvl="1"/>
            <a:r>
              <a:rPr lang="en-US" dirty="0"/>
              <a:t>Way forward on general framework</a:t>
            </a:r>
          </a:p>
          <a:p>
            <a:r>
              <a:rPr lang="en-US" dirty="0"/>
              <a:t>RAN4 #97-e (Oct 2020)</a:t>
            </a:r>
          </a:p>
          <a:p>
            <a:pPr lvl="1"/>
            <a:r>
              <a:rPr lang="en-US" dirty="0"/>
              <a:t>Link simulation assumptions agreed</a:t>
            </a:r>
          </a:p>
          <a:p>
            <a:pPr lvl="0"/>
            <a:r>
              <a:rPr lang="en-US" dirty="0"/>
              <a:t>RAN4 #98-e (Feb 2021)</a:t>
            </a:r>
          </a:p>
          <a:p>
            <a:pPr lvl="1"/>
            <a:r>
              <a:rPr lang="en-US" dirty="0"/>
              <a:t>Discussion on general framework;</a:t>
            </a:r>
          </a:p>
          <a:p>
            <a:pPr lvl="1"/>
            <a:r>
              <a:rPr lang="en-US" dirty="0"/>
              <a:t>Baseline link simulation assumptions agreed for PDSCH;</a:t>
            </a:r>
          </a:p>
          <a:p>
            <a:pPr lvl="1"/>
            <a:r>
              <a:rPr lang="en-US" dirty="0"/>
              <a:t>Baseline link simulation assumptions agreed for PUSCH, PUCCH and PRACH;</a:t>
            </a:r>
          </a:p>
          <a:p>
            <a:pPr lvl="0"/>
            <a:r>
              <a:rPr lang="en-US" dirty="0"/>
              <a:t>RAN4 #98-bis-e (Apr 2021)</a:t>
            </a:r>
          </a:p>
          <a:p>
            <a:pPr lvl="1"/>
            <a:r>
              <a:rPr lang="en-US" dirty="0"/>
              <a:t>Remaining details on DL model and test setup agreed for PDSCH and CQI;</a:t>
            </a:r>
          </a:p>
          <a:p>
            <a:pPr lvl="1"/>
            <a:r>
              <a:rPr lang="en-US" dirty="0"/>
              <a:t>Collection of ideal and impairment simulation results for PDSCH;</a:t>
            </a:r>
          </a:p>
          <a:p>
            <a:pPr lvl="1"/>
            <a:r>
              <a:rPr lang="en-US" dirty="0"/>
              <a:t>Baseline link simulation assumptions agreed for CQI reporting;</a:t>
            </a:r>
          </a:p>
          <a:p>
            <a:pPr lvl="1"/>
            <a:r>
              <a:rPr lang="en-US" dirty="0"/>
              <a:t>Remaining parameters for BS </a:t>
            </a:r>
            <a:r>
              <a:rPr lang="en-US" dirty="0" err="1"/>
              <a:t>demod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Collection of ideal and impairment simulation results for PUSCH, PUCCH and PRACH</a:t>
            </a:r>
          </a:p>
          <a:p>
            <a:pPr lvl="1"/>
            <a:r>
              <a:rPr lang="en-US" dirty="0"/>
              <a:t>First Draft CRs for 38.104, 38,141-1 and 38.141-2. </a:t>
            </a:r>
          </a:p>
          <a:p>
            <a:pPr lvl="0"/>
            <a:r>
              <a:rPr lang="en-US" dirty="0"/>
              <a:t>RAN4 #99-e (May 2021)</a:t>
            </a:r>
          </a:p>
          <a:p>
            <a:pPr lvl="1"/>
            <a:r>
              <a:rPr lang="en-US" dirty="0"/>
              <a:t>Collection of ideal and impairment simulation results for PDSCH and CQI reporting;</a:t>
            </a:r>
          </a:p>
          <a:p>
            <a:pPr lvl="1"/>
            <a:r>
              <a:rPr lang="en-US" dirty="0"/>
              <a:t>Collection of ideal and impairment simulation results for PUSCH, PUCCH, PRACH, and CG-UCI;</a:t>
            </a:r>
          </a:p>
          <a:p>
            <a:pPr lvl="1"/>
            <a:r>
              <a:rPr lang="en-US" dirty="0"/>
              <a:t>CRs agreed;</a:t>
            </a:r>
          </a:p>
        </p:txBody>
      </p:sp>
    </p:spTree>
    <p:extLst>
      <p:ext uri="{BB962C8B-B14F-4D97-AF65-F5344CB8AC3E}">
        <p14:creationId xmlns:p14="http://schemas.microsoft.com/office/powerpoint/2010/main" val="2230853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2" ma:contentTypeDescription="Create a new document." ma:contentTypeScope="" ma:versionID="2d182b966c4f047672518131c001a33d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2ac553c666be029ce00976d030b0e1b6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D50BF3-0D6A-422B-A2AB-B818B59949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582A9A-C2CF-4B05-9A17-FF2A35886BB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914F9B8-ED37-48E7-A1B3-74F0B039ED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21155</TotalTime>
  <Words>200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テーマ</vt:lpstr>
      <vt:lpstr>Work Plan for NR-U Demodulation Performance Requirements</vt:lpstr>
      <vt:lpstr>Work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Yunchuan Yang/Communication Standard Research Lab /SRC-Beijing/Staff Engineer/Samsung Electronics</dc:creator>
  <cp:keywords>CTPClassification=CTP_PUBLIC:VisualMarkings=, CTPClassification=CTP_NT</cp:keywords>
  <cp:lastModifiedBy>Pierpaolo Vallese</cp:lastModifiedBy>
  <cp:revision>552</cp:revision>
  <dcterms:created xsi:type="dcterms:W3CDTF">2017-01-18T16:32:26Z</dcterms:created>
  <dcterms:modified xsi:type="dcterms:W3CDTF">2021-04-19T11:44:08Z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fad8ecf9-f734-4506-9405-4d120382aea4</vt:lpwstr>
  </property>
  <property fmtid="{D5CDD505-2E9C-101B-9397-08002B2CF9AE}" pid="4" name="CTP_TimeStamp">
    <vt:lpwstr>2019-05-15 02:47:55Z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(2)xdRTfd3FNNcEU3hMwk5ZubyBDXm6Od2WYjNvGiGT5qRkDohD8YLAs+oBq/I296OjUhqzct+b
l+0WmGxpAdBlFCJz0lwBlqRZ8u38UwTsty5oTd/Qr4VtQ3UJAWJlWxLBzg+lu8ZdrPjR4u7t
I6tpKvfw+114wxx9BWpgNTiLNfJm0Hv9h/LukstOAe7sM3V0XNCgdLotjBUJa48ra89+5YyV
21mRPn0mFLsG3baTmI</vt:lpwstr>
  </property>
  <property fmtid="{D5CDD505-2E9C-101B-9397-08002B2CF9AE}" pid="10" name="_2015_ms_pID_7253431">
    <vt:lpwstr>FBV3IaMv43kvuB336s6mU5AMPbbsZVks63kwome17lE8AY3vDJVoC2
MLOIhOkxtCf8sRXQGFkrY9EEg4pwW6tzIDcAqGFAFg5g1ncOkNlkM/OMfLy8rv0EL2sqXiLA
eiy6dteJPrmvX2mykCQa1V7MfZAqkXaakqyfItg63XpF7nRkOTvqWENtVQATAeCZhsCv+wsQ
Wn3p4HxjYd+aev+P</vt:lpwstr>
  </property>
  <property fmtid="{D5CDD505-2E9C-101B-9397-08002B2CF9AE}" pid="11" name="NSCPROP_SA">
    <vt:lpwstr>D:\work\3GPP\RAN4#92b\Inbox\drafts\NR UE demod\draft R4-1912710 - Way forward on PMI reporting requirements for Tx ports larger than 8 and up to 32.pptx</vt:lpwstr>
  </property>
  <property fmtid="{D5CDD505-2E9C-101B-9397-08002B2CF9AE}" pid="12" name="ContentTypeId">
    <vt:lpwstr>0x0101004257954231A76C44B0D04C9AEE4292A8</vt:lpwstr>
  </property>
</Properties>
</file>