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3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Pierpaolo Vallese" initials="PV" lastIdx="1" clrIdx="1">
    <p:extLst>
      <p:ext uri="{19B8F6BF-5375-455C-9EA6-DF929625EA0E}">
        <p15:presenceInfo xmlns:p15="http://schemas.microsoft.com/office/powerpoint/2012/main" userId="S::pvallese@qti.qualcomm.com::9d40751d-2970-4d75-8980-49e71b4b16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78" dt="2021-04-19T11:16:59.090"/>
    <p1510:client id="{C580BFDC-C28C-4578-A3CE-B54E4D09E6BA}" v="9" dt="2021-04-19T16:11:19.270"/>
    <p1510:client id="{E116130F-FBFC-4848-9619-3A412F9ED795}" v="38" dt="2021-04-19T21:53:54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88652" autoAdjust="0"/>
  </p:normalViewPr>
  <p:slideViewPr>
    <p:cSldViewPr snapToGrid="0">
      <p:cViewPr varScale="1">
        <p:scale>
          <a:sx n="81" d="100"/>
          <a:sy n="81" d="100"/>
        </p:scale>
        <p:origin x="17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E116130F-FBFC-4848-9619-3A412F9ED795}"/>
    <pc:docChg chg="undo custSel modSld">
      <pc:chgData name="Pierpaolo Vallese" userId="9d40751d-2970-4d75-8980-49e71b4b16e9" providerId="ADAL" clId="{E116130F-FBFC-4848-9619-3A412F9ED795}" dt="2021-04-19T21:53:56.384" v="156" actId="20577"/>
      <pc:docMkLst>
        <pc:docMk/>
      </pc:docMkLst>
      <pc:sldChg chg="modSp">
        <pc:chgData name="Pierpaolo Vallese" userId="9d40751d-2970-4d75-8980-49e71b4b16e9" providerId="ADAL" clId="{E116130F-FBFC-4848-9619-3A412F9ED795}" dt="2021-04-19T21:12:42.727" v="26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E116130F-FBFC-4848-9619-3A412F9ED795}" dt="2021-04-19T21:12:42.727" v="26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 mod delCm">
        <pc:chgData name="Pierpaolo Vallese" userId="9d40751d-2970-4d75-8980-49e71b4b16e9" providerId="ADAL" clId="{E116130F-FBFC-4848-9619-3A412F9ED795}" dt="2021-04-19T21:18:36.875" v="113" actId="1592"/>
        <pc:sldMkLst>
          <pc:docMk/>
          <pc:sldMk cId="1116615359" sldId="269"/>
        </pc:sldMkLst>
        <pc:spChg chg="mod">
          <ac:chgData name="Pierpaolo Vallese" userId="9d40751d-2970-4d75-8980-49e71b4b16e9" providerId="ADAL" clId="{E116130F-FBFC-4848-9619-3A412F9ED795}" dt="2021-04-19T21:18:30.886" v="112" actId="27636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 addCm delCm">
        <pc:chgData name="Pierpaolo Vallese" userId="9d40751d-2970-4d75-8980-49e71b4b16e9" providerId="ADAL" clId="{E116130F-FBFC-4848-9619-3A412F9ED795}" dt="2021-04-19T21:51:34.878" v="146" actId="114"/>
        <pc:sldMkLst>
          <pc:docMk/>
          <pc:sldMk cId="838031677" sldId="277"/>
        </pc:sldMkLst>
        <pc:spChg chg="mod">
          <ac:chgData name="Pierpaolo Vallese" userId="9d40751d-2970-4d75-8980-49e71b4b16e9" providerId="ADAL" clId="{E116130F-FBFC-4848-9619-3A412F9ED795}" dt="2021-04-19T21:51:34.878" v="146" actId="114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27:27.138" v="125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E116130F-FBFC-4848-9619-3A412F9ED795}" dt="2021-04-19T21:27:27.138" v="125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E116130F-FBFC-4848-9619-3A412F9ED795}" dt="2021-04-19T21:12:36.370" v="25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E116130F-FBFC-4848-9619-3A412F9ED795}" dt="2021-04-19T21:12:36.370" v="25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E116130F-FBFC-4848-9619-3A412F9ED795}" dt="2021-04-19T21:12:27.573" v="24" actId="108"/>
        <pc:sldMkLst>
          <pc:docMk/>
          <pc:sldMk cId="200431267" sldId="281"/>
        </pc:sldMkLst>
        <pc:spChg chg="mod">
          <ac:chgData name="Pierpaolo Vallese" userId="9d40751d-2970-4d75-8980-49e71b4b16e9" providerId="ADAL" clId="{E116130F-FBFC-4848-9619-3A412F9ED795}" dt="2021-04-19T21:12:27.573" v="24" actId="108"/>
          <ac:spMkLst>
            <pc:docMk/>
            <pc:sldMk cId="200431267" sldId="281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9:24.206" v="123" actId="6549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E116130F-FBFC-4848-9619-3A412F9ED795}" dt="2021-04-19T21:19:24.206" v="123" actId="6549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mod">
          <ac:chgData name="Pierpaolo Vallese" userId="9d40751d-2970-4d75-8980-49e71b4b16e9" providerId="ADAL" clId="{E116130F-FBFC-4848-9619-3A412F9ED795}" dt="2021-04-19T21:19:09.770" v="114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</pc:sldChg>
      <pc:sldChg chg="modSp">
        <pc:chgData name="Pierpaolo Vallese" userId="9d40751d-2970-4d75-8980-49e71b4b16e9" providerId="ADAL" clId="{E116130F-FBFC-4848-9619-3A412F9ED795}" dt="2021-04-19T21:51:57.716" v="147"/>
        <pc:sldMkLst>
          <pc:docMk/>
          <pc:sldMk cId="2430613739" sldId="285"/>
        </pc:sldMkLst>
        <pc:graphicFrameChg chg="mod">
          <ac:chgData name="Pierpaolo Vallese" userId="9d40751d-2970-4d75-8980-49e71b4b16e9" providerId="ADAL" clId="{E116130F-FBFC-4848-9619-3A412F9ED795}" dt="2021-04-19T21:51:57.716" v="147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 addCm delCm modCm">
        <pc:chgData name="Pierpaolo Vallese" userId="9d40751d-2970-4d75-8980-49e71b4b16e9" providerId="ADAL" clId="{E116130F-FBFC-4848-9619-3A412F9ED795}" dt="2021-04-19T21:51:13.928" v="140" actId="114"/>
        <pc:sldMkLst>
          <pc:docMk/>
          <pc:sldMk cId="1532748840" sldId="286"/>
        </pc:sldMkLst>
        <pc:spChg chg="mod">
          <ac:chgData name="Pierpaolo Vallese" userId="9d40751d-2970-4d75-8980-49e71b4b16e9" providerId="ADAL" clId="{E116130F-FBFC-4848-9619-3A412F9ED795}" dt="2021-04-19T21:51:13.928" v="140" actId="114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7:18.117" v="9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E116130F-FBFC-4848-9619-3A412F9ED795}" dt="2021-04-19T21:17:18.117" v="95" actId="13926"/>
          <ac:spMkLst>
            <pc:docMk/>
            <pc:sldMk cId="1596589795" sldId="28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8:01.022" v="105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E116130F-FBFC-4848-9619-3A412F9ED795}" dt="2021-04-19T21:18:01.022" v="105" actId="207"/>
          <ac:spMkLst>
            <pc:docMk/>
            <pc:sldMk cId="1158807663" sldId="28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8:19.814" v="108" actId="13926"/>
        <pc:sldMkLst>
          <pc:docMk/>
          <pc:sldMk cId="2821011677" sldId="289"/>
        </pc:sldMkLst>
        <pc:spChg chg="mod">
          <ac:chgData name="Pierpaolo Vallese" userId="9d40751d-2970-4d75-8980-49e71b4b16e9" providerId="ADAL" clId="{E116130F-FBFC-4848-9619-3A412F9ED795}" dt="2021-04-19T21:18:19.814" v="108" actId="13926"/>
          <ac:spMkLst>
            <pc:docMk/>
            <pc:sldMk cId="2821011677" sldId="289"/>
            <ac:spMk id="3" creationId="{AAA6DB4A-7548-4D70-A599-53F7F4745E61}"/>
          </ac:spMkLst>
        </pc:spChg>
      </pc:sldChg>
      <pc:sldChg chg="modSp mod delCm">
        <pc:chgData name="Pierpaolo Vallese" userId="9d40751d-2970-4d75-8980-49e71b4b16e9" providerId="ADAL" clId="{E116130F-FBFC-4848-9619-3A412F9ED795}" dt="2021-04-19T21:53:56.384" v="156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E116130F-FBFC-4848-9619-3A412F9ED795}" dt="2021-04-19T21:53:56.384" v="156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E116130F-FBFC-4848-9619-3A412F9ED795}" dt="2021-04-19T21:17:50.895" v="103" actId="207"/>
        <pc:sldMkLst>
          <pc:docMk/>
          <pc:sldMk cId="1046740767" sldId="291"/>
        </pc:sldMkLst>
        <pc:spChg chg="mod">
          <ac:chgData name="Pierpaolo Vallese" userId="9d40751d-2970-4d75-8980-49e71b4b16e9" providerId="ADAL" clId="{E116130F-FBFC-4848-9619-3A412F9ED795}" dt="2021-04-19T21:17:50.895" v="103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17:25.443" v="97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E116130F-FBFC-4848-9619-3A412F9ED795}" dt="2021-04-19T21:17:25.443" v="97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E116130F-FBFC-4848-9619-3A412F9ED795}" dt="2021-04-19T21:18:10.223" v="106" actId="207"/>
        <pc:sldMkLst>
          <pc:docMk/>
          <pc:sldMk cId="2375913187" sldId="293"/>
        </pc:sldMkLst>
        <pc:spChg chg="mod">
          <ac:chgData name="Pierpaolo Vallese" userId="9d40751d-2970-4d75-8980-49e71b4b16e9" providerId="ADAL" clId="{E116130F-FBFC-4848-9619-3A412F9ED795}" dt="2021-04-19T21:18:10.223" v="106" actId="207"/>
          <ac:spMkLst>
            <pc:docMk/>
            <pc:sldMk cId="2375913187" sldId="293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E116130F-FBFC-4848-9619-3A412F9ED795}" dt="2021-04-19T21:35:46.428" v="129" actId="13926"/>
        <pc:sldMkLst>
          <pc:docMk/>
          <pc:sldMk cId="462176637" sldId="294"/>
        </pc:sldMkLst>
        <pc:spChg chg="mod">
          <ac:chgData name="Pierpaolo Vallese" userId="9d40751d-2970-4d75-8980-49e71b4b16e9" providerId="ADAL" clId="{E116130F-FBFC-4848-9619-3A412F9ED795}" dt="2021-04-19T21:27:36.198" v="126" actId="207"/>
          <ac:spMkLst>
            <pc:docMk/>
            <pc:sldMk cId="462176637" sldId="294"/>
            <ac:spMk id="3" creationId="{8717494B-57AC-4C41-8935-256433B4B3EE}"/>
          </ac:spMkLst>
        </pc:spChg>
        <pc:graphicFrameChg chg="modGraphic">
          <ac:chgData name="Pierpaolo Vallese" userId="9d40751d-2970-4d75-8980-49e71b4b16e9" providerId="ADAL" clId="{E116130F-FBFC-4848-9619-3A412F9ED795}" dt="2021-04-19T21:35:46.428" v="129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C580BFDC-C28C-4578-A3CE-B54E4D09E6BA}"/>
    <pc:docChg chg="undo custSel modSld">
      <pc:chgData name="Pierpaolo Vallese" userId="9d40751d-2970-4d75-8980-49e71b4b16e9" providerId="ADAL" clId="{C580BFDC-C28C-4578-A3CE-B54E4D09E6BA}" dt="2021-04-19T16:12:33.902" v="417" actId="20577"/>
      <pc:docMkLst>
        <pc:docMk/>
      </pc:docMkLst>
      <pc:sldChg chg="modSp mod">
        <pc:chgData name="Pierpaolo Vallese" userId="9d40751d-2970-4d75-8980-49e71b4b16e9" providerId="ADAL" clId="{C580BFDC-C28C-4578-A3CE-B54E4D09E6BA}" dt="2021-04-19T16:09:41.165" v="155" actId="13926"/>
        <pc:sldMkLst>
          <pc:docMk/>
          <pc:sldMk cId="1532748840" sldId="286"/>
        </pc:sldMkLst>
        <pc:spChg chg="mod">
          <ac:chgData name="Pierpaolo Vallese" userId="9d40751d-2970-4d75-8980-49e71b4b16e9" providerId="ADAL" clId="{C580BFDC-C28C-4578-A3CE-B54E4D09E6BA}" dt="2021-04-19T16:09:41.165" v="155" actId="13926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2:33.902" v="41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C580BFDC-C28C-4578-A3CE-B54E4D09E6BA}" dt="2021-04-19T16:12:33.902" v="41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0:05.612" v="174" actId="13926"/>
        <pc:sldMkLst>
          <pc:docMk/>
          <pc:sldMk cId="462176637" sldId="294"/>
        </pc:sldMkLst>
        <pc:graphicFrameChg chg="modGraphic">
          <ac:chgData name="Pierpaolo Vallese" userId="9d40751d-2970-4d75-8980-49e71b4b16e9" providerId="ADAL" clId="{C580BFDC-C28C-4578-A3CE-B54E4D09E6BA}" dt="2021-04-19T16:10:05.612" v="174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9T11:34:21.372" v="4250" actId="2057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0:49.247" v="3998" actId="13926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9T11:10:49.247" v="3998" actId="13926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3:38.504" v="404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3:38.504" v="404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9T11:11:31.744" v="400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9T11:11:31.744" v="400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9T11:15:34.637" v="4128" actId="6549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5:34.637" v="4128" actId="6549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9T11:14:26.624" v="405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9T11:14:26.624" v="4055" actId="13926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9T11:34:21.372" v="4250" actId="2057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9T11:34:21.372" v="4250" actId="2057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9T11:17:38.196" v="414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9T11:17:38.196" v="414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9T11:14:48.232" v="4062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9T11:14:48.232" v="4062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CSI-RS Resource Scheduling is periodic with 10 slots periodicity and 1 slot offset.</a:t>
            </a:r>
            <a:endParaRPr lang="en-US" strike="sngStrike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CQI reporting scheduling is </a:t>
            </a:r>
            <a:r>
              <a:rPr lang="en-US" i="1" dirty="0"/>
              <a:t>[aperiodic/periodic],</a:t>
            </a:r>
            <a:r>
              <a:rPr lang="en-US" dirty="0"/>
              <a:t> within the same DL periodicity in which CSI-RS for CSI acquisition was received (no Cross-COT reporting).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The LBT model to be used in the CQI Reporting test is the same as the  one used in PDSCH Demodulation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/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/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/>
              <a:t>The COT duration in the DL periodicity is </a:t>
            </a:r>
            <a:r>
              <a:rPr lang="en-GB" b="1" dirty="0"/>
              <a:t>4.5</a:t>
            </a:r>
            <a:r>
              <a:rPr lang="en-GB" dirty="0"/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{2,4,6,7}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/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r>
              <a:rPr lang="en-US" sz="2400" dirty="0"/>
              <a:t>In every slot included in the random downlink transmission duration, allocate PDCCH in Symbols 0 and 1;</a:t>
            </a:r>
          </a:p>
          <a:p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r>
              <a:rPr lang="en-US" sz="2400" dirty="0"/>
              <a:t>For the last slot of the DL Transmission, allocate PDSCH: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/>
              <a:t>If DL Transmission duration is 2 Slot, from Symbol 2 to Symbol 13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/>
              <a:t>If DL Transmission duration is larger than 2 Slot, from Symbol 2 to Symbol {5, 8, 11, 13} with equal probability.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/>
              <a:t>TDD Pattern is 7D-1S-2U, with the last slot idle to fulfil static channel access requirements.</a:t>
            </a:r>
            <a:endParaRPr lang="en-US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dirty="0"/>
              <a:t>Use the same probability of LBT Failure for Scenario C and Scenario A, </a:t>
            </a:r>
            <a:r>
              <a:rPr lang="en-US" dirty="0" err="1"/>
              <a:t>p</a:t>
            </a:r>
            <a:r>
              <a:rPr lang="en-US" baseline="-25000" dirty="0" err="1"/>
              <a:t>LBT</a:t>
            </a:r>
            <a:r>
              <a:rPr lang="en-US" baseline="-25000" dirty="0"/>
              <a:t> </a:t>
            </a:r>
            <a:r>
              <a:rPr lang="en-US" dirty="0"/>
              <a:t>is 0.25.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3101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7D1S2U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773381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Slots for CSI-Resource 3,4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773381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Slots for CSI-Resource 3,4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841556"/>
              </p:ext>
            </p:extLst>
          </p:nvPr>
        </p:nvGraphicFramePr>
        <p:xfrm>
          <a:off x="1641475" y="1574800"/>
          <a:ext cx="8642350" cy="509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119326" imgH="3615256" progId="Word.Document.12">
                  <p:embed/>
                </p:oleObj>
              </mc:Choice>
              <mc:Fallback>
                <p:oleObj name="Document" r:id="rId4" imgW="6119326" imgH="3615256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1475" y="1574800"/>
                        <a:ext cx="8642350" cy="509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dirty="0"/>
              <a:t>Define test cases agnostic to semi-static and dynamic channel access devices.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671545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Item List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1 - CR Work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PDSCH Performance Requirements for Scenario A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(Can be split in 2/4 RX if needed)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(Can be split in 2/4 RX if needed)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5 - CR Work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6 - CR Work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Introduction of new Downlink Transmission Model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7 – Simulation Work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Collect and Organize Simulation results.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CQI Reporting Baseline Simulation Assumptions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/>
              <a:t>Companies are encouraged to present alignment results including at least: SNR pair for the simulation, minimum delta across CQI for different transmission power level boost.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08565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</a:t>
                      </a:r>
                      <a:endParaRPr lang="en-US" sz="120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10/1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r>
              <a:rPr lang="en-US" dirty="0"/>
              <a:t>For PDSCH Demodulation and CQI Reporting, define requirements only for UE supporting the optional capability ‘</a:t>
            </a:r>
            <a:r>
              <a:rPr lang="en-US" i="1" dirty="0"/>
              <a:t>csi-RS-</a:t>
            </a:r>
            <a:r>
              <a:rPr lang="en-US" i="1" dirty="0" err="1"/>
              <a:t>ValidationWith</a:t>
            </a:r>
            <a:r>
              <a:rPr lang="en-US" i="1" dirty="0"/>
              <a:t>-DCI’, </a:t>
            </a:r>
            <a:r>
              <a:rPr lang="en-US" dirty="0"/>
              <a:t>no applicable test is defined for UEs that do not support this capability.</a:t>
            </a:r>
          </a:p>
          <a:p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r>
              <a:rPr lang="en-GB" dirty="0"/>
              <a:t>A single set of PDSCH Requirements is defined for the unlicensed CC, 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364" y="1825624"/>
            <a:ext cx="10515600" cy="47834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/>
              <a:t>Applicable to Scenario A only:</a:t>
            </a:r>
          </a:p>
          <a:p>
            <a:r>
              <a:rPr lang="en-GB" dirty="0"/>
              <a:t>PDSCH Performances on the NR PCell CC will not be verified;</a:t>
            </a:r>
          </a:p>
          <a:p>
            <a:r>
              <a:rPr lang="en-GB" dirty="0"/>
              <a:t>Only consider the bandwidth combination of 1 </a:t>
            </a:r>
            <a:r>
              <a:rPr lang="en-GB" dirty="0" err="1"/>
              <a:t>Pcell</a:t>
            </a:r>
            <a:r>
              <a:rPr lang="en-GB" dirty="0"/>
              <a:t> CC (licensed band)+ 1 </a:t>
            </a:r>
            <a:r>
              <a:rPr lang="en-GB" dirty="0" err="1"/>
              <a:t>Scell</a:t>
            </a:r>
            <a:r>
              <a:rPr lang="en-GB" dirty="0"/>
              <a:t> CC (unlicensed);</a:t>
            </a:r>
          </a:p>
          <a:p>
            <a:r>
              <a:rPr lang="en-GB" dirty="0"/>
              <a:t>NR </a:t>
            </a:r>
            <a:r>
              <a:rPr lang="en-GB" dirty="0" err="1"/>
              <a:t>PCell</a:t>
            </a:r>
            <a:r>
              <a:rPr lang="en-GB" dirty="0"/>
              <a:t> configuration is defined according to 38.101-4, Table 5.2-1 (TDD), using 30kHz SCS and:</a:t>
            </a:r>
          </a:p>
          <a:p>
            <a:pPr lvl="1"/>
            <a:r>
              <a:rPr lang="en-GB" sz="2700" dirty="0"/>
              <a:t>NR </a:t>
            </a:r>
            <a:r>
              <a:rPr lang="en-GB" sz="2700" dirty="0" err="1"/>
              <a:t>Pcell</a:t>
            </a:r>
            <a:r>
              <a:rPr lang="en-GB" sz="2700" dirty="0"/>
              <a:t> bandwidth configuration: </a:t>
            </a:r>
          </a:p>
          <a:p>
            <a:pPr lvl="2"/>
            <a:r>
              <a:rPr lang="en-GB" sz="2700" dirty="0"/>
              <a:t>Option 1: [20] MHz </a:t>
            </a:r>
          </a:p>
          <a:p>
            <a:pPr lvl="1"/>
            <a:r>
              <a:rPr lang="en-GB" sz="2700" dirty="0"/>
              <a:t>Test applicability rules (if necessary):</a:t>
            </a:r>
          </a:p>
          <a:p>
            <a:pPr lvl="2"/>
            <a:r>
              <a:rPr lang="en-GB" altLang="zh-CN" sz="2700" dirty="0"/>
              <a:t>Option 1:  After selecting the largest NR-U supported CBW by the UE, configure NR </a:t>
            </a:r>
            <a:r>
              <a:rPr lang="en-GB" altLang="zh-CN" sz="2700" dirty="0" err="1"/>
              <a:t>Pcell</a:t>
            </a:r>
            <a:r>
              <a:rPr lang="en-GB" altLang="zh-CN" sz="2700" dirty="0"/>
              <a:t> with the largest supported CBW in combination with selected NR-U CBW;</a:t>
            </a:r>
          </a:p>
          <a:p>
            <a:pPr lvl="2"/>
            <a:r>
              <a:rPr lang="en-GB" sz="2700" dirty="0"/>
              <a:t>Option 2: </a:t>
            </a:r>
            <a:r>
              <a:rPr lang="en-GB" altLang="zh-CN" sz="2700" dirty="0"/>
              <a:t>After selecting the largest NR-U supported CBW by the UE, configure NR </a:t>
            </a:r>
            <a:r>
              <a:rPr lang="en-GB" altLang="zh-CN" sz="2700" dirty="0" err="1"/>
              <a:t>Pcell</a:t>
            </a:r>
            <a:r>
              <a:rPr lang="en-GB" altLang="zh-CN" sz="2700" dirty="0"/>
              <a:t> with 20MHz CBW in combination with selected NR-U CBW;</a:t>
            </a: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for Scenario A for BW {20,40,60,80} MHz, and, if needed, reuse the applicability rule in Rel-15 CA to test the largest supported BW only.</a:t>
            </a:r>
          </a:p>
          <a:p>
            <a:pPr marL="0" indent="0">
              <a:buNone/>
            </a:pPr>
            <a:r>
              <a:rPr lang="en-US" dirty="0"/>
              <a:t>Define requirements for Scenario C for BW {20,40,60,80} MHz and test the largest supported BW only.</a:t>
            </a:r>
          </a:p>
          <a:p>
            <a:r>
              <a:rPr lang="en-US" i="1" dirty="0"/>
              <a:t>For the topics above, companies are encouraged to check and align on the mandatory support of BW for unlicensed Bands. BW choice for requirement definition might be reduced accordingly.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The test is setup with two sets of burst transmissions each with distinct transmission power level and keeping the interference level constant during the test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If two transmission power level boosts are used:</a:t>
            </a:r>
          </a:p>
          <a:p>
            <a:pPr lvl="1"/>
            <a:r>
              <a:rPr lang="en-US" dirty="0"/>
              <a:t>U</a:t>
            </a:r>
            <a:r>
              <a:rPr lang="en-GB" dirty="0"/>
              <a:t>se randomly per each DL period [0, +6]dB with equal probability;</a:t>
            </a:r>
          </a:p>
          <a:p>
            <a:pPr lvl="1"/>
            <a:r>
              <a:rPr lang="en-GB" dirty="0"/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/>
          </a:p>
          <a:p>
            <a:pPr lvl="1"/>
            <a:r>
              <a:rPr lang="en-GB" dirty="0"/>
              <a:t>Collect PDSCH and CQI reporting results separately per each transmission power level boost;</a:t>
            </a: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/>
              <a:t>The test metrics will include </a:t>
            </a:r>
            <a:r>
              <a:rPr lang="en-GB" dirty="0"/>
              <a:t>CQI distribution statistics, PDSCH BLER, minimum difference in median CQI between sets collected per each transmission power level boost.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1790</Words>
  <Application>Microsoft Office PowerPoint</Application>
  <PresentationFormat>Widescreen</PresentationFormat>
  <Paragraphs>279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Pierpaolo Vallese</cp:lastModifiedBy>
  <cp:revision>65</cp:revision>
  <dcterms:created xsi:type="dcterms:W3CDTF">2020-08-20T16:54:46Z</dcterms:created>
  <dcterms:modified xsi:type="dcterms:W3CDTF">2021-04-19T21:54:00Z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1617967587</vt:lpwstr>
  </property>
</Properties>
</file>