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DDA197-DB91-42A7-8214-ACA0A42D2EB0}" v="6" dt="2021-04-16T12:38:45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95DDA197-DB91-42A7-8214-ACA0A42D2EB0}"/>
    <pc:docChg chg="custSel addSld modSld">
      <pc:chgData name="Thomas Chapman" userId="62f56abd-8013-406a-a5cf-528bee683f35" providerId="ADAL" clId="{95DDA197-DB91-42A7-8214-ACA0A42D2EB0}" dt="2021-04-16T12:38:57.179" v="108" actId="27636"/>
      <pc:docMkLst>
        <pc:docMk/>
      </pc:docMkLst>
      <pc:sldChg chg="modSp new mod">
        <pc:chgData name="Thomas Chapman" userId="62f56abd-8013-406a-a5cf-528bee683f35" providerId="ADAL" clId="{95DDA197-DB91-42A7-8214-ACA0A42D2EB0}" dt="2021-04-16T12:37:29.983" v="55" actId="20577"/>
        <pc:sldMkLst>
          <pc:docMk/>
          <pc:sldMk cId="3916613755" sldId="256"/>
        </pc:sldMkLst>
        <pc:spChg chg="mod">
          <ac:chgData name="Thomas Chapman" userId="62f56abd-8013-406a-a5cf-528bee683f35" providerId="ADAL" clId="{95DDA197-DB91-42A7-8214-ACA0A42D2EB0}" dt="2021-04-16T12:37:19.992" v="32" actId="20577"/>
          <ac:spMkLst>
            <pc:docMk/>
            <pc:sldMk cId="3916613755" sldId="256"/>
            <ac:spMk id="2" creationId="{1730B4F5-406B-45BD-8FBF-7191B5229C1B}"/>
          </ac:spMkLst>
        </pc:spChg>
        <pc:spChg chg="mod">
          <ac:chgData name="Thomas Chapman" userId="62f56abd-8013-406a-a5cf-528bee683f35" providerId="ADAL" clId="{95DDA197-DB91-42A7-8214-ACA0A42D2EB0}" dt="2021-04-16T12:37:29.983" v="55" actId="20577"/>
          <ac:spMkLst>
            <pc:docMk/>
            <pc:sldMk cId="3916613755" sldId="256"/>
            <ac:spMk id="3" creationId="{49B57E41-5C7D-4AF2-B542-10C09BF4C6BB}"/>
          </ac:spMkLst>
        </pc:spChg>
      </pc:sldChg>
      <pc:sldChg chg="modSp new mod">
        <pc:chgData name="Thomas Chapman" userId="62f56abd-8013-406a-a5cf-528bee683f35" providerId="ADAL" clId="{95DDA197-DB91-42A7-8214-ACA0A42D2EB0}" dt="2021-04-16T12:38:57.179" v="108" actId="27636"/>
        <pc:sldMkLst>
          <pc:docMk/>
          <pc:sldMk cId="1302302155" sldId="257"/>
        </pc:sldMkLst>
        <pc:spChg chg="mod">
          <ac:chgData name="Thomas Chapman" userId="62f56abd-8013-406a-a5cf-528bee683f35" providerId="ADAL" clId="{95DDA197-DB91-42A7-8214-ACA0A42D2EB0}" dt="2021-04-16T12:37:37.862" v="72" actId="20577"/>
          <ac:spMkLst>
            <pc:docMk/>
            <pc:sldMk cId="1302302155" sldId="257"/>
            <ac:spMk id="2" creationId="{86C98DAA-367C-40B0-97AF-2081A251BF4B}"/>
          </ac:spMkLst>
        </pc:spChg>
        <pc:spChg chg="mod">
          <ac:chgData name="Thomas Chapman" userId="62f56abd-8013-406a-a5cf-528bee683f35" providerId="ADAL" clId="{95DDA197-DB91-42A7-8214-ACA0A42D2EB0}" dt="2021-04-16T12:38:57.179" v="108" actId="27636"/>
          <ac:spMkLst>
            <pc:docMk/>
            <pc:sldMk cId="1302302155" sldId="257"/>
            <ac:spMk id="3" creationId="{C937F275-C058-481A-959A-CF0BE7644450}"/>
          </ac:spMkLst>
        </pc:spChg>
      </pc:sldChg>
      <pc:sldChg chg="modSp new mod">
        <pc:chgData name="Thomas Chapman" userId="62f56abd-8013-406a-a5cf-528bee683f35" providerId="ADAL" clId="{95DDA197-DB91-42A7-8214-ACA0A42D2EB0}" dt="2021-04-16T12:37:50.886" v="99" actId="20577"/>
        <pc:sldMkLst>
          <pc:docMk/>
          <pc:sldMk cId="1937799252" sldId="258"/>
        </pc:sldMkLst>
        <pc:spChg chg="mod">
          <ac:chgData name="Thomas Chapman" userId="62f56abd-8013-406a-a5cf-528bee683f35" providerId="ADAL" clId="{95DDA197-DB91-42A7-8214-ACA0A42D2EB0}" dt="2021-04-16T12:37:50.886" v="99" actId="20577"/>
          <ac:spMkLst>
            <pc:docMk/>
            <pc:sldMk cId="1937799252" sldId="258"/>
            <ac:spMk id="2" creationId="{2A526EB5-32B2-472C-962D-B03E1F714B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6500-3546-4DEF-893B-F4F794DC3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10F3A-B384-4F81-86F2-4BB8ADD77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4AC4-BB8A-44E2-A9F4-8A6973F3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7B00E-7B69-4BE4-BA06-9D87E915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DFD54-4187-41A4-BAF4-8580D6F9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71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9111-CF74-4FDA-AB11-3CE45A56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3E2E7-FA4F-46E5-8606-12414B21A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3C718-04D2-4A85-8869-955961E9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B2B23-8F32-47E0-BB0F-A29F36AF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8E35B-5CA7-4C3A-9AA4-B2542A30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0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1F151-6851-480E-9A35-66F21CEE8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112C1-852C-4350-8248-817F5920F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9F567-55E8-4176-88A4-4A2E8DFD5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F39CA-D286-4679-B72E-534E1E7B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D516-9E8B-48D2-9890-6265BB5C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78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1F60-6990-4663-81FD-707F31A0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B45C-1DE5-4884-8EA4-C31B460B4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00FD2-0770-4B93-A333-7B65A01C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56281-F618-45F1-9703-624D30766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025A9-D296-44D1-B9DA-03F0DDA6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201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EC7F-FD89-47F9-A9B7-3BC69DC9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0B0EF-4C38-40D0-B332-CC6A7A2CE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FE2A-0231-4BF9-919F-60ABE689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BA29-5885-4E3E-9805-9004541B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EF035-96F7-48B3-A2E2-41B10B2D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24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3550-0EC1-44AA-83AB-34AE9F8D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6AA45-BCA2-45F8-8E4E-DD4B573AA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A9014-9D84-420B-85B3-A1A9FB652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398CF-89F9-4AC6-8F66-34007312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500D1-CD0D-49D0-85B2-5C15E6ED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89985-4791-4F5F-92B1-66F21C59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19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0B2C-8465-4934-8E7C-A8DBF79E7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3135D-7862-4666-9CA3-0605EFE26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78964-5E56-4486-9A85-A0B923811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A2879-7D94-47D0-97EB-4F473252F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008C8-7E8C-4AB9-81A7-C6BCA22DC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62C97-1153-48EF-B454-C79C1B5F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FCBCF-40F3-4BC5-9031-22353BDE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DF341-D274-4F13-A308-3D1578F8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21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266A-4C36-45FC-A409-414C87C6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52A40-34E8-475B-ABCE-EF7F780D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2D914-396C-4161-9A2A-81A8C857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C02C3-8C16-4A1E-BB3F-2CA5D3B9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2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3E16C-4794-42C8-A1B0-C1540574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A2DE88-7F6D-4440-A687-16D2DEC2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2617F-D9A1-417D-B4A6-A5258BEA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65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3AC1-AA07-4769-96C3-0239577D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38F9B-AC62-4972-9CDC-922682195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A2177-93F8-4E62-B154-435849AB0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FC151-C683-438A-BFA0-6EDA2F6F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91F3B-1626-4CFD-AD7D-4EB2AC21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1CA41-DE22-4977-A4F7-74003040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69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D678-17EB-49D3-AC73-9AB22032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02CA3-BDE6-44DB-8210-8C601B93E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A3E08-02C5-4D0E-AF71-FD7597B0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AF687-22EA-4C8B-82C2-36F66A92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AE000-6C6A-4E84-8A3A-FAD07149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BB344-AAD2-4285-9E7D-DEF15ABC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29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49207-865A-4F2C-9307-BA24876A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14B88-0B4A-406E-8F55-4A6F3A01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33190-AE9D-4AFA-BF11-377594149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2471-8D9C-4B83-9CA3-1325B4871337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BE28D-5217-4228-92DA-C1D065DCC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8BD98-0213-4F28-A38B-C1A464AA9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784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B4F5-406B-45BD-8FBF-7191B5229C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1024QAM BS RF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57E41-5C7D-4AF2-B542-10C09BF4C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R4-2106121</a:t>
            </a:r>
          </a:p>
          <a:p>
            <a:r>
              <a:rPr lang="sv-SE" dirty="0"/>
              <a:t>Moderator (Ericsson)</a:t>
            </a:r>
          </a:p>
        </p:txBody>
      </p:sp>
    </p:spTree>
    <p:extLst>
      <p:ext uri="{BB962C8B-B14F-4D97-AF65-F5344CB8AC3E}">
        <p14:creationId xmlns:p14="http://schemas.microsoft.com/office/powerpoint/2010/main" val="39166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8DAA-367C-40B0-97AF-2081A251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7F275-C058-481A-959A-CF0BE764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0 dB RE power control dynamic range should be reused for 1024-QAM</a:t>
            </a:r>
            <a:endParaRPr lang="sv-SE" dirty="0"/>
          </a:p>
          <a:p>
            <a:r>
              <a:rPr lang="en-GB" dirty="0"/>
              <a:t>The following parameters were identified as needing more consideration for EVM. </a:t>
            </a:r>
          </a:p>
          <a:p>
            <a:pPr lvl="1"/>
            <a:r>
              <a:rPr lang="en-GB" dirty="0"/>
              <a:t>Wider bandwidths</a:t>
            </a:r>
            <a:endParaRPr lang="sv-SE" dirty="0"/>
          </a:p>
          <a:p>
            <a:pPr lvl="1"/>
            <a:r>
              <a:rPr lang="en-GB" dirty="0"/>
              <a:t>30kHz SCS (as well as 15kHz SCS)</a:t>
            </a:r>
            <a:endParaRPr lang="sv-SE" dirty="0"/>
          </a:p>
          <a:p>
            <a:pPr lvl="1"/>
            <a:r>
              <a:rPr lang="en-GB" dirty="0"/>
              <a:t>Spectral Utilization</a:t>
            </a:r>
            <a:endParaRPr lang="sv-SE" dirty="0"/>
          </a:p>
          <a:p>
            <a:pPr lvl="1"/>
            <a:r>
              <a:rPr lang="en-GB" dirty="0"/>
              <a:t>CFR (Crest Factor Reduction)</a:t>
            </a:r>
            <a:endParaRPr lang="sv-SE" dirty="0"/>
          </a:p>
          <a:p>
            <a:pPr lvl="1"/>
            <a:r>
              <a:rPr lang="en-GB" dirty="0"/>
              <a:t>TX linearity (in particular PA non-linearity)</a:t>
            </a:r>
            <a:endParaRPr lang="sv-SE" dirty="0"/>
          </a:p>
          <a:p>
            <a:pPr lvl="1"/>
            <a:r>
              <a:rPr lang="en-GB" dirty="0"/>
              <a:t>Effects in the digital domain</a:t>
            </a:r>
            <a:endParaRPr lang="sv-SE" dirty="0"/>
          </a:p>
          <a:p>
            <a:pPr lvl="1"/>
            <a:r>
              <a:rPr lang="en-GB" dirty="0"/>
              <a:t>I/Q compression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30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6EB5-32B2-472C-962D-B03E1F71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WF for further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883B7-5A85-479D-8B1C-4514CC27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79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1024QAM BS RF requirements</vt:lpstr>
      <vt:lpstr>Agreements</vt:lpstr>
      <vt:lpstr>WF for further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1024QAM BS RF requirements</dc:title>
  <dc:creator>Thomas Chapman</dc:creator>
  <cp:lastModifiedBy>Thomas Chapman</cp:lastModifiedBy>
  <cp:revision>1</cp:revision>
  <dcterms:created xsi:type="dcterms:W3CDTF">2021-04-16T12:37:05Z</dcterms:created>
  <dcterms:modified xsi:type="dcterms:W3CDTF">2021-04-16T12:39:03Z</dcterms:modified>
</cp:coreProperties>
</file>