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416388-F004-4849-91FA-2AB53B0B913D}" v="3" dt="2021-04-19T11:32:21.0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Chapman" userId="62f56abd-8013-406a-a5cf-528bee683f35" providerId="ADAL" clId="{4D416388-F004-4849-91FA-2AB53B0B913D}"/>
    <pc:docChg chg="undo custSel addSld modSld">
      <pc:chgData name="Thomas Chapman" userId="62f56abd-8013-406a-a5cf-528bee683f35" providerId="ADAL" clId="{4D416388-F004-4849-91FA-2AB53B0B913D}" dt="2021-04-19T11:33:14.582" v="95" actId="2165"/>
      <pc:docMkLst>
        <pc:docMk/>
      </pc:docMkLst>
      <pc:sldChg chg="modSp mod">
        <pc:chgData name="Thomas Chapman" userId="62f56abd-8013-406a-a5cf-528bee683f35" providerId="ADAL" clId="{4D416388-F004-4849-91FA-2AB53B0B913D}" dt="2021-04-19T11:27:01.719" v="44" actId="20577"/>
        <pc:sldMkLst>
          <pc:docMk/>
          <pc:sldMk cId="1937799252" sldId="258"/>
        </pc:sldMkLst>
        <pc:spChg chg="mod">
          <ac:chgData name="Thomas Chapman" userId="62f56abd-8013-406a-a5cf-528bee683f35" providerId="ADAL" clId="{4D416388-F004-4849-91FA-2AB53B0B913D}" dt="2021-04-19T11:27:01.719" v="44" actId="20577"/>
          <ac:spMkLst>
            <pc:docMk/>
            <pc:sldMk cId="1937799252" sldId="258"/>
            <ac:spMk id="3" creationId="{F31883B7-5A85-479D-8B1C-4514CC271C10}"/>
          </ac:spMkLst>
        </pc:spChg>
      </pc:sldChg>
      <pc:sldChg chg="addSp delSp modSp new mod setBg">
        <pc:chgData name="Thomas Chapman" userId="62f56abd-8013-406a-a5cf-528bee683f35" providerId="ADAL" clId="{4D416388-F004-4849-91FA-2AB53B0B913D}" dt="2021-04-19T11:33:14.582" v="95" actId="2165"/>
        <pc:sldMkLst>
          <pc:docMk/>
          <pc:sldMk cId="2290278691" sldId="259"/>
        </pc:sldMkLst>
        <pc:spChg chg="mod">
          <ac:chgData name="Thomas Chapman" userId="62f56abd-8013-406a-a5cf-528bee683f35" providerId="ADAL" clId="{4D416388-F004-4849-91FA-2AB53B0B913D}" dt="2021-04-19T11:32:49.966" v="90" actId="20577"/>
          <ac:spMkLst>
            <pc:docMk/>
            <pc:sldMk cId="2290278691" sldId="259"/>
            <ac:spMk id="2" creationId="{4DDBD8DD-DAFA-4CFB-B282-24035BA69412}"/>
          </ac:spMkLst>
        </pc:spChg>
        <pc:spChg chg="del">
          <ac:chgData name="Thomas Chapman" userId="62f56abd-8013-406a-a5cf-528bee683f35" providerId="ADAL" clId="{4D416388-F004-4849-91FA-2AB53B0B913D}" dt="2021-04-19T11:31:46.437" v="77"/>
          <ac:spMkLst>
            <pc:docMk/>
            <pc:sldMk cId="2290278691" sldId="259"/>
            <ac:spMk id="3" creationId="{9BFEF93D-A0D3-4CAE-8C1C-B183E6E7B180}"/>
          </ac:spMkLst>
        </pc:spChg>
        <pc:spChg chg="add del">
          <ac:chgData name="Thomas Chapman" userId="62f56abd-8013-406a-a5cf-528bee683f35" providerId="ADAL" clId="{4D416388-F004-4849-91FA-2AB53B0B913D}" dt="2021-04-19T11:31:59.124" v="81" actId="26606"/>
          <ac:spMkLst>
            <pc:docMk/>
            <pc:sldMk cId="2290278691" sldId="259"/>
            <ac:spMk id="6" creationId="{122F9423-F4B1-45D4-8445-E9991ECCBCCF}"/>
          </ac:spMkLst>
        </pc:spChg>
        <pc:spChg chg="add del">
          <ac:chgData name="Thomas Chapman" userId="62f56abd-8013-406a-a5cf-528bee683f35" providerId="ADAL" clId="{4D416388-F004-4849-91FA-2AB53B0B913D}" dt="2021-04-19T11:32:06.514" v="83" actId="26606"/>
          <ac:spMkLst>
            <pc:docMk/>
            <pc:sldMk cId="2290278691" sldId="259"/>
            <ac:spMk id="7" creationId="{9C5F72FA-6B68-447F-BC44-C8BC182B7B07}"/>
          </ac:spMkLst>
        </pc:spChg>
        <pc:spChg chg="add del">
          <ac:chgData name="Thomas Chapman" userId="62f56abd-8013-406a-a5cf-528bee683f35" providerId="ADAL" clId="{4D416388-F004-4849-91FA-2AB53B0B913D}" dt="2021-04-19T11:32:06.514" v="83" actId="26606"/>
          <ac:spMkLst>
            <pc:docMk/>
            <pc:sldMk cId="2290278691" sldId="259"/>
            <ac:spMk id="8" creationId="{85144DEA-5048-4463-A409-386A143DB578}"/>
          </ac:spMkLst>
        </pc:spChg>
        <pc:spChg chg="add del">
          <ac:chgData name="Thomas Chapman" userId="62f56abd-8013-406a-a5cf-528bee683f35" providerId="ADAL" clId="{4D416388-F004-4849-91FA-2AB53B0B913D}" dt="2021-04-19T11:31:54.324" v="79" actId="26606"/>
          <ac:spMkLst>
            <pc:docMk/>
            <pc:sldMk cId="2290278691" sldId="259"/>
            <ac:spMk id="9" creationId="{D4771268-CB57-404A-9271-370EB28F6090}"/>
          </ac:spMkLst>
        </pc:spChg>
        <pc:spChg chg="add del">
          <ac:chgData name="Thomas Chapman" userId="62f56abd-8013-406a-a5cf-528bee683f35" providerId="ADAL" clId="{4D416388-F004-4849-91FA-2AB53B0B913D}" dt="2021-04-19T11:32:06.514" v="83" actId="26606"/>
          <ac:spMkLst>
            <pc:docMk/>
            <pc:sldMk cId="2290278691" sldId="259"/>
            <ac:spMk id="10" creationId="{2526C943-4313-4653-93E0-80AA1FD610C1}"/>
          </ac:spMkLst>
        </pc:spChg>
        <pc:spChg chg="add del mod">
          <ac:chgData name="Thomas Chapman" userId="62f56abd-8013-406a-a5cf-528bee683f35" providerId="ADAL" clId="{4D416388-F004-4849-91FA-2AB53B0B913D}" dt="2021-04-19T11:32:21.056" v="85"/>
          <ac:spMkLst>
            <pc:docMk/>
            <pc:sldMk cId="2290278691" sldId="259"/>
            <ac:spMk id="14" creationId="{EA4079BD-DF59-442D-9D12-F54FCBF1894E}"/>
          </ac:spMkLst>
        </pc:spChg>
        <pc:grpChg chg="add del">
          <ac:chgData name="Thomas Chapman" userId="62f56abd-8013-406a-a5cf-528bee683f35" providerId="ADAL" clId="{4D416388-F004-4849-91FA-2AB53B0B913D}" dt="2021-04-19T11:31:59.124" v="81" actId="26606"/>
          <ac:grpSpMkLst>
            <pc:docMk/>
            <pc:sldMk cId="2290278691" sldId="259"/>
            <ac:grpSpMk id="11" creationId="{770AE191-D2EA-45C9-A44D-830C188F74CB}"/>
          </ac:grpSpMkLst>
        </pc:grpChg>
        <pc:graphicFrameChg chg="add del mod modGraphic">
          <ac:chgData name="Thomas Chapman" userId="62f56abd-8013-406a-a5cf-528bee683f35" providerId="ADAL" clId="{4D416388-F004-4849-91FA-2AB53B0B913D}" dt="2021-04-19T11:32:13.634" v="84" actId="478"/>
          <ac:graphicFrameMkLst>
            <pc:docMk/>
            <pc:sldMk cId="2290278691" sldId="259"/>
            <ac:graphicFrameMk id="4" creationId="{A92DCCD2-5158-45D3-AF5B-792D011A700B}"/>
          </ac:graphicFrameMkLst>
        </pc:graphicFrameChg>
        <pc:graphicFrameChg chg="add mod modGraphic">
          <ac:chgData name="Thomas Chapman" userId="62f56abd-8013-406a-a5cf-528bee683f35" providerId="ADAL" clId="{4D416388-F004-4849-91FA-2AB53B0B913D}" dt="2021-04-19T11:33:14.582" v="95" actId="2165"/>
          <ac:graphicFrameMkLst>
            <pc:docMk/>
            <pc:sldMk cId="2290278691" sldId="259"/>
            <ac:graphicFrameMk id="15" creationId="{8105E1EC-349B-4BDE-9D6A-E85874FA476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B6500-3546-4DEF-893B-F4F794DC3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D10F3A-B384-4F81-86F2-4BB8ADD77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54AC4-BB8A-44E2-A9F4-8A6973F32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2471-8D9C-4B83-9CA3-1325B4871337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7B00E-7B69-4BE4-BA06-9D87E915D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DFD54-4187-41A4-BAF4-8580D6F9A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4FCF-817E-4558-9A58-991C39B237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871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09111-CF74-4FDA-AB11-3CE45A568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E3E2E7-FA4F-46E5-8606-12414B21A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3C718-04D2-4A85-8869-955961E95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2471-8D9C-4B83-9CA3-1325B4871337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B2B23-8F32-47E0-BB0F-A29F36AF3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8E35B-5CA7-4C3A-9AA4-B2542A309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4FCF-817E-4558-9A58-991C39B237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601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F1F151-6851-480E-9A35-66F21CEE81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3112C1-852C-4350-8248-817F5920FB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9F567-55E8-4176-88A4-4A2E8DFD5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2471-8D9C-4B83-9CA3-1325B4871337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F39CA-D286-4679-B72E-534E1E7BB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DD516-9E8B-48D2-9890-6265BB5C3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4FCF-817E-4558-9A58-991C39B237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478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71F60-6990-4663-81FD-707F31A05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CB45C-1DE5-4884-8EA4-C31B460B4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00FD2-0770-4B93-A333-7B65A01C6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2471-8D9C-4B83-9CA3-1325B4871337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56281-F618-45F1-9703-624D30766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025A9-D296-44D1-B9DA-03F0DDA63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4FCF-817E-4558-9A58-991C39B237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201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AEC7F-FD89-47F9-A9B7-3BC69DC9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90B0EF-4C38-40D0-B332-CC6A7A2CE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EFE2A-0231-4BF9-919F-60ABE689B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2471-8D9C-4B83-9CA3-1325B4871337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BA29-5885-4E3E-9805-9004541BD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EF035-96F7-48B3-A2E2-41B10B2D0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4FCF-817E-4558-9A58-991C39B237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624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D3550-0EC1-44AA-83AB-34AE9F8D6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6AA45-BCA2-45F8-8E4E-DD4B573AA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A9014-9D84-420B-85B3-A1A9FB652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398CF-89F9-4AC6-8F66-34007312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2471-8D9C-4B83-9CA3-1325B4871337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500D1-CD0D-49D0-85B2-5C15E6ED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89985-4791-4F5F-92B1-66F21C59D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4FCF-817E-4558-9A58-991C39B237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219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C0B2C-8465-4934-8E7C-A8DBF79E7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3135D-7862-4666-9CA3-0605EFE26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78964-5E56-4486-9A85-A0B923811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6A2879-7D94-47D0-97EB-4F473252FB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E008C8-7E8C-4AB9-81A7-C6BCA22DCC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A62C97-1153-48EF-B454-C79C1B5F4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2471-8D9C-4B83-9CA3-1325B4871337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1FCBCF-40F3-4BC5-9031-22353BDEA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DDF341-D274-4F13-A308-3D1578F8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4FCF-817E-4558-9A58-991C39B237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221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B266A-4C36-45FC-A409-414C87C68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452A40-34E8-475B-ABCE-EF7F780D8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2471-8D9C-4B83-9CA3-1325B4871337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B2D914-396C-4161-9A2A-81A8C857B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5C02C3-8C16-4A1E-BB3F-2CA5D3B94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4FCF-817E-4558-9A58-991C39B237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523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43E16C-4794-42C8-A1B0-C15405749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2471-8D9C-4B83-9CA3-1325B4871337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A2DE88-7F6D-4440-A687-16D2DEC2D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2617F-D9A1-417D-B4A6-A5258BEA2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4FCF-817E-4558-9A58-991C39B237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765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03AC1-AA07-4769-96C3-0239577DB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38F9B-AC62-4972-9CDC-922682195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9A2177-93F8-4E62-B154-435849AB0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FC151-C683-438A-BFA0-6EDA2F6F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2471-8D9C-4B83-9CA3-1325B4871337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891F3B-1626-4CFD-AD7D-4EB2AC21C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1CA41-DE22-4977-A4F7-740030401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4FCF-817E-4558-9A58-991C39B237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569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BD678-17EB-49D3-AC73-9AB220321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502CA3-BDE6-44DB-8210-8C601B93EE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0A3E08-02C5-4D0E-AF71-FD7597B0E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AAF687-22EA-4C8B-82C2-36F66A927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2471-8D9C-4B83-9CA3-1325B4871337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AE000-6C6A-4E84-8A3A-FAD071490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BB344-AAD2-4285-9E7D-DEF15ABCB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4FCF-817E-4558-9A58-991C39B237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029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049207-865A-4F2C-9307-BA24876AD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14B88-0B4A-406E-8F55-4A6F3A016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33190-AE9D-4AFA-BF11-3775941496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52471-8D9C-4B83-9CA3-1325B4871337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BE28D-5217-4228-92DA-C1D065DCC0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8BD98-0213-4F28-A38B-C1A464AA94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04FCF-817E-4558-9A58-991C39B237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784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0B4F5-406B-45BD-8FBF-7191B5229C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WF on 1024QAM BS RF 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B57E41-5C7D-4AF2-B542-10C09BF4C6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R4-2106121</a:t>
            </a:r>
          </a:p>
          <a:p>
            <a:r>
              <a:rPr lang="sv-SE" dirty="0"/>
              <a:t>Moderator (Ericsson)</a:t>
            </a:r>
          </a:p>
        </p:txBody>
      </p:sp>
    </p:spTree>
    <p:extLst>
      <p:ext uri="{BB962C8B-B14F-4D97-AF65-F5344CB8AC3E}">
        <p14:creationId xmlns:p14="http://schemas.microsoft.com/office/powerpoint/2010/main" val="391661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98DAA-367C-40B0-97AF-2081A251B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7F275-C058-481A-959A-CF0BE7644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0 dB RE power control dynamic range should be reused for 1024-QAM</a:t>
            </a:r>
          </a:p>
          <a:p>
            <a:r>
              <a:rPr lang="en-GB" dirty="0">
                <a:highlight>
                  <a:srgbClr val="FFFF00"/>
                </a:highlight>
              </a:rPr>
              <a:t> Power back-off for 1024QAM (independent of 256QAM </a:t>
            </a:r>
            <a:r>
              <a:rPr lang="en-GB" dirty="0" err="1">
                <a:highlight>
                  <a:srgbClr val="FFFF00"/>
                </a:highlight>
              </a:rPr>
              <a:t>backoff</a:t>
            </a:r>
            <a:r>
              <a:rPr lang="en-GB" dirty="0">
                <a:highlight>
                  <a:srgbClr val="FFFF00"/>
                </a:highlight>
              </a:rPr>
              <a:t>) will be enabled. Details of how to specify are for the conformance phase</a:t>
            </a:r>
            <a:endParaRPr lang="sv-SE" dirty="0">
              <a:highlight>
                <a:srgbClr val="FFFF00"/>
              </a:highlight>
            </a:endParaRPr>
          </a:p>
          <a:p>
            <a:r>
              <a:rPr lang="en-GB" dirty="0"/>
              <a:t>The following parameters were identified as needing more consideration for EVM. </a:t>
            </a:r>
          </a:p>
          <a:p>
            <a:pPr lvl="1"/>
            <a:r>
              <a:rPr lang="en-GB" dirty="0"/>
              <a:t>Wider bandwidths</a:t>
            </a:r>
            <a:endParaRPr lang="sv-SE" dirty="0"/>
          </a:p>
          <a:p>
            <a:pPr lvl="1"/>
            <a:r>
              <a:rPr lang="en-GB" dirty="0"/>
              <a:t>30kHz SCS (as well as 15kHz SCS)</a:t>
            </a:r>
            <a:endParaRPr lang="sv-SE" dirty="0"/>
          </a:p>
          <a:p>
            <a:pPr lvl="1"/>
            <a:r>
              <a:rPr lang="en-GB" dirty="0"/>
              <a:t>Spectral Utilization</a:t>
            </a:r>
            <a:endParaRPr lang="sv-SE" dirty="0"/>
          </a:p>
          <a:p>
            <a:pPr lvl="1"/>
            <a:r>
              <a:rPr lang="en-GB" dirty="0"/>
              <a:t>CFR (Crest Factor Reduction)</a:t>
            </a:r>
            <a:endParaRPr lang="sv-SE" dirty="0"/>
          </a:p>
          <a:p>
            <a:pPr lvl="1"/>
            <a:r>
              <a:rPr lang="en-GB" dirty="0"/>
              <a:t>TX linearity (in particular PA non-linearity)</a:t>
            </a:r>
            <a:endParaRPr lang="sv-SE" dirty="0"/>
          </a:p>
          <a:p>
            <a:pPr lvl="1"/>
            <a:r>
              <a:rPr lang="en-GB" dirty="0"/>
              <a:t>Effects in the digital domain</a:t>
            </a:r>
            <a:endParaRPr lang="sv-SE" dirty="0"/>
          </a:p>
          <a:p>
            <a:pPr lvl="1"/>
            <a:r>
              <a:rPr lang="en-GB" dirty="0"/>
              <a:t>I/Q compression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230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26EB5-32B2-472C-962D-B03E1F714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WF for further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883B7-5A85-479D-8B1C-4514CC271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Phase noise</a:t>
            </a:r>
          </a:p>
          <a:p>
            <a:pPr lvl="1"/>
            <a:r>
              <a:rPr lang="sv-SE" dirty="0"/>
              <a:t>Option 1: Phase noise is of importance due to e.g. Bands up to 4.9GHz where it may be greater and should be considered in the EVM link budget</a:t>
            </a:r>
          </a:p>
          <a:p>
            <a:pPr lvl="1"/>
            <a:r>
              <a:rPr lang="sv-SE" dirty="0"/>
              <a:t>Option 2: Phase noise is not of significance when deriving EVM for 1024QAM in FR1 as it is small compared to the other factors (mentioned on page 2)</a:t>
            </a:r>
          </a:p>
          <a:p>
            <a:pPr lvl="1"/>
            <a:endParaRPr lang="sv-SE" dirty="0"/>
          </a:p>
          <a:p>
            <a:r>
              <a:rPr lang="sv-SE" dirty="0"/>
              <a:t>BS class</a:t>
            </a:r>
          </a:p>
          <a:p>
            <a:pPr lvl="1"/>
            <a:r>
              <a:rPr lang="en-GB" dirty="0"/>
              <a:t>Option 1: Do not define 1024QAM RF requirements for the wide area BS class</a:t>
            </a:r>
            <a:endParaRPr lang="sv-SE" dirty="0"/>
          </a:p>
          <a:p>
            <a:pPr lvl="1"/>
            <a:r>
              <a:rPr lang="en-GB" dirty="0"/>
              <a:t>Option 2: Define 1024QAM RF requirements for all BS classes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Link level simulation assumptions</a:t>
            </a:r>
          </a:p>
          <a:p>
            <a:pPr lvl="1"/>
            <a:r>
              <a:rPr lang="en-US" dirty="0"/>
              <a:t>Use parameters in R4-2104726 as a basis for link level parameters, but use a wider bandwidth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7799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D8DD-DAFA-4CFB-B282-24035BA69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Work split for BS CR drafing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8105E1EC-349B-4BDE-9D6A-E85874FA4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675427"/>
              </p:ext>
            </p:extLst>
          </p:nvPr>
        </p:nvGraphicFramePr>
        <p:xfrm>
          <a:off x="4297680" y="3163094"/>
          <a:ext cx="3596640" cy="1005840"/>
        </p:xfrm>
        <a:graphic>
          <a:graphicData uri="http://schemas.openxmlformats.org/drawingml/2006/table">
            <a:tbl>
              <a:tblPr firstRow="1" firstCol="1" bandRow="1"/>
              <a:tblGrid>
                <a:gridCol w="1616710">
                  <a:extLst>
                    <a:ext uri="{9D8B030D-6E8A-4147-A177-3AD203B41FA5}">
                      <a16:colId xmlns:a16="http://schemas.microsoft.com/office/drawing/2014/main" val="1024205605"/>
                    </a:ext>
                  </a:extLst>
                </a:gridCol>
                <a:gridCol w="1979930">
                  <a:extLst>
                    <a:ext uri="{9D8B030D-6E8A-4147-A177-3AD203B41FA5}">
                      <a16:colId xmlns:a16="http://schemas.microsoft.com/office/drawing/2014/main" val="35298642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Spec 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Responsible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247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38.104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Huawei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3628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38.141-1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ZTE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55361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38.141-2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Ericsson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6257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37.145-1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CATT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13574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37.145-2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Nokia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43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278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234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WF on 1024QAM BS RF requirements</vt:lpstr>
      <vt:lpstr>Agreements</vt:lpstr>
      <vt:lpstr>WF for further discussions</vt:lpstr>
      <vt:lpstr>Work split for BS CR drafing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1024QAM BS RF requirements</dc:title>
  <dc:creator>Thomas Chapman</dc:creator>
  <cp:lastModifiedBy>Thomas Chapman</cp:lastModifiedBy>
  <cp:revision>13</cp:revision>
  <dcterms:created xsi:type="dcterms:W3CDTF">2021-04-16T12:37:05Z</dcterms:created>
  <dcterms:modified xsi:type="dcterms:W3CDTF">2021-04-19T11:33:22Z</dcterms:modified>
</cp:coreProperties>
</file>