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BS RF TX requirements for 52.6 – 71 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r>
              <a:rPr lang="en-US" dirty="0"/>
              <a:t>, Nokia Shanghai Bell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</a:t>
            </a:r>
            <a:r>
              <a:rPr lang="en-US" b="1"/>
              <a:t>	</a:t>
            </a:r>
            <a:r>
              <a:rPr lang="en-GB" b="1"/>
              <a:t>8.12.5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BS RF TX requirements for 52.6 – 71 GHz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R4-2104456	Proposals on BS transmitter requirements for extending current NR operation to 71 GHz	Nokia, Nokia Shanghai Bell</a:t>
            </a:r>
          </a:p>
          <a:p>
            <a:pPr marL="0" indent="0">
              <a:buNone/>
            </a:pPr>
            <a:r>
              <a:rPr lang="en-GB" sz="1400" dirty="0"/>
              <a:t>[2]	R4-2104731	Discussion on BS TX RF requirements for 52.6-71GHz			CATT</a:t>
            </a:r>
          </a:p>
          <a:p>
            <a:pPr marL="0" indent="0">
              <a:buNone/>
            </a:pPr>
            <a:r>
              <a:rPr lang="en-GB" sz="1400" dirty="0"/>
              <a:t>[3]	R4-2106355	On BS transmitter aspects extending NR to 71 GHz				Ericsson</a:t>
            </a:r>
          </a:p>
          <a:p>
            <a:pPr marL="0" indent="0">
              <a:buNone/>
            </a:pPr>
            <a:r>
              <a:rPr lang="en-GB" sz="1400" dirty="0"/>
              <a:t>[4]	R4-2106589	Discussion on BS Tx requirements for 52.6-71GHz				ZTE Corporation</a:t>
            </a:r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General and output power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pPr lvl="0" hangingPunct="0"/>
            <a:r>
              <a:rPr lang="en-US" dirty="0"/>
              <a:t>The radiated transmitter characteristics requirements applying to the BS type 2-O should be considered as the baseline for NR operation in 52.6 – 71 GHz range.</a:t>
            </a:r>
            <a:endParaRPr lang="en-GB" dirty="0"/>
          </a:p>
          <a:p>
            <a:pPr lvl="1" hangingPunct="0"/>
            <a:r>
              <a:rPr lang="en-US" dirty="0"/>
              <a:t>Final requirement values need further consideration.</a:t>
            </a:r>
            <a:endParaRPr lang="en-GB" dirty="0"/>
          </a:p>
          <a:p>
            <a:pPr lvl="0" hangingPunct="0"/>
            <a:r>
              <a:rPr lang="en-GB" dirty="0"/>
              <a:t>The BS output power for NR operation in 52.6 – 71 GHz range is declared by the manufacturer. Additional regional requirements can be added to specification to align with regulatory requirements.</a:t>
            </a:r>
          </a:p>
          <a:p>
            <a:pPr lvl="1" hangingPunct="0"/>
            <a:r>
              <a:rPr lang="en-US" dirty="0"/>
              <a:t>Consider further detailed output power accuracy values (EIRP and TRP), taking into account also whether and/or how fractional bandwidth is applied.</a:t>
            </a:r>
            <a:endParaRPr lang="en-GB" dirty="0"/>
          </a:p>
          <a:p>
            <a:pPr lvl="0" hangingPunct="0"/>
            <a:r>
              <a:rPr lang="en-GB" dirty="0"/>
              <a:t>Total power dynamic range requirement based on 10*log10(</a:t>
            </a:r>
            <a:r>
              <a:rPr lang="en-GB" dirty="0" err="1"/>
              <a:t>Nrb</a:t>
            </a:r>
            <a:r>
              <a:rPr lang="en-GB" dirty="0"/>
              <a:t>), similar to current FR2, can be applied to 52.6-71 GHz.</a:t>
            </a:r>
          </a:p>
          <a:p>
            <a:pPr lvl="1" hangingPunct="0"/>
            <a:r>
              <a:rPr lang="en-GB" dirty="0"/>
              <a:t>Details especially on wide channel bandwidths with large SCS and applicability on licensed vs. unlicensed bands need to be further clarified.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Timing and signal quality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7500" lnSpcReduction="20000"/>
          </a:bodyPr>
          <a:lstStyle/>
          <a:p>
            <a:pPr lvl="0" hangingPunct="0"/>
            <a:r>
              <a:rPr lang="en-GB" dirty="0"/>
              <a:t>Final evaluation of transient times has to consider not only the general ON/OFF mask at start and end slot, for TDD DL/UL boundaries, used in GP timing, but also other use cases related to UE UL, like SRS time mask and PUSCH-PUCCH and SRS time mask. The cases of SRS time mask and PUSCH-PUCCH and SRS time mask have to be investigated in UE RF session.</a:t>
            </a:r>
          </a:p>
          <a:p>
            <a:pPr lvl="1" hangingPunct="0"/>
            <a:r>
              <a:rPr lang="en-US" dirty="0"/>
              <a:t>Further consider transient time </a:t>
            </a:r>
            <a:r>
              <a:rPr lang="en-US"/>
              <a:t>below 3us in case UE transient time is agreed to be shortened too.</a:t>
            </a:r>
            <a:endParaRPr lang="en-GB" dirty="0"/>
          </a:p>
          <a:p>
            <a:pPr lvl="0" hangingPunct="0"/>
            <a:r>
              <a:rPr lang="en-GB" dirty="0"/>
              <a:t>Re-use frequency error requirements from current FR2.</a:t>
            </a:r>
          </a:p>
          <a:p>
            <a:pPr lvl="0" hangingPunct="0"/>
            <a:r>
              <a:rPr lang="en-GB" dirty="0"/>
              <a:t>New EVM window length is defined for new SCS.</a:t>
            </a:r>
          </a:p>
          <a:p>
            <a:pPr lvl="1" hangingPunct="0"/>
            <a:r>
              <a:rPr lang="en-GB" dirty="0"/>
              <a:t>Further evaluate EVM requirements in 52.6 – 71 GHz range.</a:t>
            </a:r>
          </a:p>
          <a:p>
            <a:pPr lvl="0" hangingPunct="0"/>
            <a:r>
              <a:rPr lang="en-GB" dirty="0"/>
              <a:t>Modulations up to 64 QAM are supported.</a:t>
            </a:r>
          </a:p>
          <a:p>
            <a:pPr hangingPunct="0"/>
            <a:r>
              <a:rPr lang="en-US" dirty="0"/>
              <a:t>Further evaluate Tx Off power, considering also whether existing requirement -36 dBm/MHz can be valid.</a:t>
            </a:r>
          </a:p>
          <a:p>
            <a:pPr hangingPunct="0"/>
            <a:r>
              <a:rPr lang="en-US" dirty="0"/>
              <a:t>Further evaluate TAE, considering also impact of UE RF architecture for CA related TAE, if applicable.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Emission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lvl="0" hangingPunct="0"/>
            <a:r>
              <a:rPr lang="en-US" dirty="0"/>
              <a:t>How to handle low emission PSD due to wide carrier BW needs to be studied in RAN4.</a:t>
            </a:r>
            <a:endParaRPr lang="en-GB" dirty="0"/>
          </a:p>
          <a:p>
            <a:pPr lvl="0" hangingPunct="0"/>
            <a:r>
              <a:rPr lang="en-US" dirty="0"/>
              <a:t>For licensed operation, adjust OBUE for 52.6 – 71 GHz.</a:t>
            </a:r>
          </a:p>
          <a:p>
            <a:pPr hangingPunct="0"/>
            <a:r>
              <a:rPr lang="en-US" dirty="0"/>
              <a:t>Further consider EN 303 722 for unwanted emissions in unlicensed operation.</a:t>
            </a:r>
            <a:endParaRPr lang="en-GB" dirty="0"/>
          </a:p>
          <a:p>
            <a:pPr lvl="0" hangingPunct="0"/>
            <a:r>
              <a:rPr lang="en-US" dirty="0"/>
              <a:t>Re-use OTA occupied bandwidth from current FR2.</a:t>
            </a:r>
          </a:p>
          <a:p>
            <a:pPr hangingPunct="0"/>
            <a:r>
              <a:rPr lang="en-US" dirty="0"/>
              <a:t>Further consider whether to derive ACLR based on 70 GHz co-existence study in TR 38.803 or new coexistence study.</a:t>
            </a:r>
            <a:endParaRPr lang="en-GB" dirty="0"/>
          </a:p>
          <a:p>
            <a:pPr lvl="0" hangingPunct="0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556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BS RF TX requirements for 52.6 – 71 GHz</vt:lpstr>
      <vt:lpstr>Background</vt:lpstr>
      <vt:lpstr>Way forward on General and output power requirements</vt:lpstr>
      <vt:lpstr>Way forward on Timing and signal quality requirements</vt:lpstr>
      <vt:lpstr>Way forward on Emission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383</cp:revision>
  <dcterms:created xsi:type="dcterms:W3CDTF">2016-11-16T01:29:09Z</dcterms:created>
  <dcterms:modified xsi:type="dcterms:W3CDTF">2021-04-15T20:56:59Z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