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2"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57" d="100"/>
          <a:sy n="57" d="100"/>
        </p:scale>
        <p:origin x="68" y="2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DF02C556-D165-4053-ABF0-B4CE9214BEFC}"/>
    <pc:docChg chg="undo custSel addSld modSld">
      <pc:chgData name="Santhan Thangarasa" userId="408d9f9c-4a2c-4dc8-a0f4-253ef568dfdf" providerId="ADAL" clId="{DF02C556-D165-4053-ABF0-B4CE9214BEFC}" dt="2021-04-18T19:09:57.145" v="1690" actId="27636"/>
      <pc:docMkLst>
        <pc:docMk/>
      </pc:docMkLst>
      <pc:sldChg chg="modSp mod addCm delCm modCm">
        <pc:chgData name="Santhan Thangarasa" userId="408d9f9c-4a2c-4dc8-a0f4-253ef568dfdf" providerId="ADAL" clId="{DF02C556-D165-4053-ABF0-B4CE9214BEFC}" dt="2021-04-18T19:09:57.145" v="1690" actId="27636"/>
        <pc:sldMkLst>
          <pc:docMk/>
          <pc:sldMk cId="2964686270" sldId="397"/>
        </pc:sldMkLst>
        <pc:spChg chg="mod">
          <ac:chgData name="Santhan Thangarasa" userId="408d9f9c-4a2c-4dc8-a0f4-253ef568dfdf" providerId="ADAL" clId="{DF02C556-D165-4053-ABF0-B4CE9214BEFC}" dt="2021-04-18T19:09:57.145" v="1690" actId="27636"/>
          <ac:spMkLst>
            <pc:docMk/>
            <pc:sldMk cId="2964686270" sldId="397"/>
            <ac:spMk id="3" creationId="{00000000-0000-0000-0000-000000000000}"/>
          </ac:spMkLst>
        </pc:spChg>
      </pc:sldChg>
      <pc:sldChg chg="modSp mod addCm modCm">
        <pc:chgData name="Santhan Thangarasa" userId="408d9f9c-4a2c-4dc8-a0f4-253ef568dfdf" providerId="ADAL" clId="{DF02C556-D165-4053-ABF0-B4CE9214BEFC}" dt="2021-04-18T10:36:03.148" v="523"/>
        <pc:sldMkLst>
          <pc:docMk/>
          <pc:sldMk cId="3092215059" sldId="400"/>
        </pc:sldMkLst>
        <pc:spChg chg="mod">
          <ac:chgData name="Santhan Thangarasa" userId="408d9f9c-4a2c-4dc8-a0f4-253ef568dfdf" providerId="ADAL" clId="{DF02C556-D165-4053-ABF0-B4CE9214BEFC}" dt="2021-04-18T10:35:08.570" v="521" actId="400"/>
          <ac:spMkLst>
            <pc:docMk/>
            <pc:sldMk cId="3092215059" sldId="400"/>
            <ac:spMk id="3" creationId="{00000000-0000-0000-0000-000000000000}"/>
          </ac:spMkLst>
        </pc:spChg>
      </pc:sldChg>
      <pc:sldChg chg="modSp mod addCm modCm">
        <pc:chgData name="Santhan Thangarasa" userId="408d9f9c-4a2c-4dc8-a0f4-253ef568dfdf" providerId="ADAL" clId="{DF02C556-D165-4053-ABF0-B4CE9214BEFC}" dt="2021-04-18T19:05:50.761" v="1677" actId="207"/>
        <pc:sldMkLst>
          <pc:docMk/>
          <pc:sldMk cId="1280390188" sldId="401"/>
        </pc:sldMkLst>
        <pc:spChg chg="mod">
          <ac:chgData name="Santhan Thangarasa" userId="408d9f9c-4a2c-4dc8-a0f4-253ef568dfdf" providerId="ADAL" clId="{DF02C556-D165-4053-ABF0-B4CE9214BEFC}" dt="2021-04-18T19:05:50.761" v="1677" actId="207"/>
          <ac:spMkLst>
            <pc:docMk/>
            <pc:sldMk cId="1280390188" sldId="401"/>
            <ac:spMk id="3" creationId="{00000000-0000-0000-0000-000000000000}"/>
          </ac:spMkLst>
        </pc:spChg>
      </pc:sldChg>
      <pc:sldChg chg="modSp mod addCm modCm">
        <pc:chgData name="Santhan Thangarasa" userId="408d9f9c-4a2c-4dc8-a0f4-253ef568dfdf" providerId="ADAL" clId="{DF02C556-D165-4053-ABF0-B4CE9214BEFC}" dt="2021-04-18T10:41:50.519" v="533"/>
        <pc:sldMkLst>
          <pc:docMk/>
          <pc:sldMk cId="3565572678" sldId="402"/>
        </pc:sldMkLst>
        <pc:spChg chg="mod">
          <ac:chgData name="Santhan Thangarasa" userId="408d9f9c-4a2c-4dc8-a0f4-253ef568dfdf" providerId="ADAL" clId="{DF02C556-D165-4053-ABF0-B4CE9214BEFC}" dt="2021-04-18T10:40:47.472" v="531" actId="400"/>
          <ac:spMkLst>
            <pc:docMk/>
            <pc:sldMk cId="3565572678" sldId="402"/>
            <ac:spMk id="3" creationId="{00000000-0000-0000-0000-000000000000}"/>
          </ac:spMkLst>
        </pc:spChg>
      </pc:sldChg>
      <pc:sldChg chg="modSp mod">
        <pc:chgData name="Santhan Thangarasa" userId="408d9f9c-4a2c-4dc8-a0f4-253ef568dfdf" providerId="ADAL" clId="{DF02C556-D165-4053-ABF0-B4CE9214BEFC}" dt="2021-04-18T11:16:51.170" v="1419" actId="13926"/>
        <pc:sldMkLst>
          <pc:docMk/>
          <pc:sldMk cId="1585529300" sldId="403"/>
        </pc:sldMkLst>
        <pc:spChg chg="mod">
          <ac:chgData name="Santhan Thangarasa" userId="408d9f9c-4a2c-4dc8-a0f4-253ef568dfdf" providerId="ADAL" clId="{DF02C556-D165-4053-ABF0-B4CE9214BEFC}" dt="2021-04-18T11:16:51.170" v="1419" actId="13926"/>
          <ac:spMkLst>
            <pc:docMk/>
            <pc:sldMk cId="1585529300" sldId="403"/>
            <ac:spMk id="3" creationId="{00000000-0000-0000-0000-000000000000}"/>
          </ac:spMkLst>
        </pc:spChg>
        <pc:spChg chg="mod">
          <ac:chgData name="Santhan Thangarasa" userId="408d9f9c-4a2c-4dc8-a0f4-253ef568dfdf" providerId="ADAL" clId="{DF02C556-D165-4053-ABF0-B4CE9214BEFC}" dt="2021-04-18T11:16:16.887" v="1400" actId="255"/>
          <ac:spMkLst>
            <pc:docMk/>
            <pc:sldMk cId="1585529300" sldId="403"/>
            <ac:spMk id="9" creationId="{00000000-0000-0000-0000-000000000000}"/>
          </ac:spMkLst>
        </pc:spChg>
        <pc:spChg chg="mod">
          <ac:chgData name="Santhan Thangarasa" userId="408d9f9c-4a2c-4dc8-a0f4-253ef568dfdf" providerId="ADAL" clId="{DF02C556-D165-4053-ABF0-B4CE9214BEFC}" dt="2021-04-18T11:16:20.653" v="1401" actId="255"/>
          <ac:spMkLst>
            <pc:docMk/>
            <pc:sldMk cId="1585529300" sldId="403"/>
            <ac:spMk id="10" creationId="{00000000-0000-0000-0000-000000000000}"/>
          </ac:spMkLst>
        </pc:spChg>
        <pc:graphicFrameChg chg="mod modGraphic">
          <ac:chgData name="Santhan Thangarasa" userId="408d9f9c-4a2c-4dc8-a0f4-253ef568dfdf" providerId="ADAL" clId="{DF02C556-D165-4053-ABF0-B4CE9214BEFC}" dt="2021-04-18T11:16:04.815" v="1394" actId="404"/>
          <ac:graphicFrameMkLst>
            <pc:docMk/>
            <pc:sldMk cId="1585529300" sldId="403"/>
            <ac:graphicFrameMk id="7" creationId="{00000000-0000-0000-0000-000000000000}"/>
          </ac:graphicFrameMkLst>
        </pc:graphicFrameChg>
        <pc:graphicFrameChg chg="mod modGraphic">
          <ac:chgData name="Santhan Thangarasa" userId="408d9f9c-4a2c-4dc8-a0f4-253ef568dfdf" providerId="ADAL" clId="{DF02C556-D165-4053-ABF0-B4CE9214BEFC}" dt="2021-04-18T11:16:08.765" v="1399" actId="404"/>
          <ac:graphicFrameMkLst>
            <pc:docMk/>
            <pc:sldMk cId="1585529300" sldId="403"/>
            <ac:graphicFrameMk id="8" creationId="{00000000-0000-0000-0000-000000000000}"/>
          </ac:graphicFrameMkLst>
        </pc:graphicFrameChg>
      </pc:sldChg>
      <pc:sldChg chg="modSp mod">
        <pc:chgData name="Santhan Thangarasa" userId="408d9f9c-4a2c-4dc8-a0f4-253ef568dfdf" providerId="ADAL" clId="{DF02C556-D165-4053-ABF0-B4CE9214BEFC}" dt="2021-04-18T11:20:20.335" v="1568" actId="207"/>
        <pc:sldMkLst>
          <pc:docMk/>
          <pc:sldMk cId="3100701317" sldId="404"/>
        </pc:sldMkLst>
        <pc:spChg chg="mod">
          <ac:chgData name="Santhan Thangarasa" userId="408d9f9c-4a2c-4dc8-a0f4-253ef568dfdf" providerId="ADAL" clId="{DF02C556-D165-4053-ABF0-B4CE9214BEFC}" dt="2021-04-18T11:20:20.335" v="1568" actId="207"/>
          <ac:spMkLst>
            <pc:docMk/>
            <pc:sldMk cId="3100701317" sldId="404"/>
            <ac:spMk id="3" creationId="{00000000-0000-0000-0000-000000000000}"/>
          </ac:spMkLst>
        </pc:spChg>
      </pc:sldChg>
      <pc:sldChg chg="modSp mod addCm modCm">
        <pc:chgData name="Santhan Thangarasa" userId="408d9f9c-4a2c-4dc8-a0f4-253ef568dfdf" providerId="ADAL" clId="{DF02C556-D165-4053-ABF0-B4CE9214BEFC}" dt="2021-04-18T10:51:40.366" v="949" actId="207"/>
        <pc:sldMkLst>
          <pc:docMk/>
          <pc:sldMk cId="979079315" sldId="410"/>
        </pc:sldMkLst>
        <pc:spChg chg="mod">
          <ac:chgData name="Santhan Thangarasa" userId="408d9f9c-4a2c-4dc8-a0f4-253ef568dfdf" providerId="ADAL" clId="{DF02C556-D165-4053-ABF0-B4CE9214BEFC}" dt="2021-04-18T10:51:40.366" v="949" actId="207"/>
          <ac:spMkLst>
            <pc:docMk/>
            <pc:sldMk cId="979079315" sldId="410"/>
            <ac:spMk id="3" creationId="{00000000-0000-0000-0000-000000000000}"/>
          </ac:spMkLst>
        </pc:spChg>
      </pc:sldChg>
      <pc:sldChg chg="modSp mod">
        <pc:chgData name="Santhan Thangarasa" userId="408d9f9c-4a2c-4dc8-a0f4-253ef568dfdf" providerId="ADAL" clId="{DF02C556-D165-4053-ABF0-B4CE9214BEFC}" dt="2021-04-18T18:47:29.016" v="1586" actId="20577"/>
        <pc:sldMkLst>
          <pc:docMk/>
          <pc:sldMk cId="1520700820" sldId="411"/>
        </pc:sldMkLst>
        <pc:spChg chg="mod">
          <ac:chgData name="Santhan Thangarasa" userId="408d9f9c-4a2c-4dc8-a0f4-253ef568dfdf" providerId="ADAL" clId="{DF02C556-D165-4053-ABF0-B4CE9214BEFC}" dt="2021-04-18T18:47:29.016" v="1586" actId="20577"/>
          <ac:spMkLst>
            <pc:docMk/>
            <pc:sldMk cId="1520700820" sldId="411"/>
            <ac:spMk id="3" creationId="{00000000-0000-0000-0000-000000000000}"/>
          </ac:spMkLst>
        </pc:spChg>
      </pc:sldChg>
      <pc:sldChg chg="modSp mod">
        <pc:chgData name="Santhan Thangarasa" userId="408d9f9c-4a2c-4dc8-a0f4-253ef568dfdf" providerId="ADAL" clId="{DF02C556-D165-4053-ABF0-B4CE9214BEFC}" dt="2021-04-18T10:57:26.862" v="1127" actId="207"/>
        <pc:sldMkLst>
          <pc:docMk/>
          <pc:sldMk cId="559898404" sldId="412"/>
        </pc:sldMkLst>
        <pc:spChg chg="mod">
          <ac:chgData name="Santhan Thangarasa" userId="408d9f9c-4a2c-4dc8-a0f4-253ef568dfdf" providerId="ADAL" clId="{DF02C556-D165-4053-ABF0-B4CE9214BEFC}" dt="2021-04-18T10:57:26.862" v="1127" actId="207"/>
          <ac:spMkLst>
            <pc:docMk/>
            <pc:sldMk cId="559898404" sldId="412"/>
            <ac:spMk id="3" creationId="{00000000-0000-0000-0000-000000000000}"/>
          </ac:spMkLst>
        </pc:spChg>
      </pc:sldChg>
      <pc:sldChg chg="addCm modCm">
        <pc:chgData name="Santhan Thangarasa" userId="408d9f9c-4a2c-4dc8-a0f4-253ef568dfdf" providerId="ADAL" clId="{DF02C556-D165-4053-ABF0-B4CE9214BEFC}" dt="2021-04-18T18:50:22.198" v="1649"/>
        <pc:sldMkLst>
          <pc:docMk/>
          <pc:sldMk cId="1437934536" sldId="413"/>
        </pc:sldMkLst>
      </pc:sldChg>
      <pc:sldChg chg="modSp mod addCm modCm">
        <pc:chgData name="Santhan Thangarasa" userId="408d9f9c-4a2c-4dc8-a0f4-253ef568dfdf" providerId="ADAL" clId="{DF02C556-D165-4053-ABF0-B4CE9214BEFC}" dt="2021-04-18T11:21:54.942" v="1574" actId="400"/>
        <pc:sldMkLst>
          <pc:docMk/>
          <pc:sldMk cId="3556557883" sldId="414"/>
        </pc:sldMkLst>
        <pc:spChg chg="mod">
          <ac:chgData name="Santhan Thangarasa" userId="408d9f9c-4a2c-4dc8-a0f4-253ef568dfdf" providerId="ADAL" clId="{DF02C556-D165-4053-ABF0-B4CE9214BEFC}" dt="2021-04-18T11:21:54.942" v="1574" actId="400"/>
          <ac:spMkLst>
            <pc:docMk/>
            <pc:sldMk cId="3556557883" sldId="414"/>
            <ac:spMk id="2" creationId="{00000000-0000-0000-0000-000000000000}"/>
          </ac:spMkLst>
        </pc:spChg>
        <pc:spChg chg="mod">
          <ac:chgData name="Santhan Thangarasa" userId="408d9f9c-4a2c-4dc8-a0f4-253ef568dfdf" providerId="ADAL" clId="{DF02C556-D165-4053-ABF0-B4CE9214BEFC}" dt="2021-04-18T11:02:47.673" v="1248" actId="400"/>
          <ac:spMkLst>
            <pc:docMk/>
            <pc:sldMk cId="3556557883" sldId="414"/>
            <ac:spMk id="3" creationId="{00000000-0000-0000-0000-000000000000}"/>
          </ac:spMkLst>
        </pc:spChg>
      </pc:sldChg>
      <pc:sldChg chg="modSp mod addCm modCm">
        <pc:chgData name="Santhan Thangarasa" userId="408d9f9c-4a2c-4dc8-a0f4-253ef568dfdf" providerId="ADAL" clId="{DF02C556-D165-4053-ABF0-B4CE9214BEFC}" dt="2021-04-18T11:21:47.520" v="1573"/>
        <pc:sldMkLst>
          <pc:docMk/>
          <pc:sldMk cId="312394889" sldId="415"/>
        </pc:sldMkLst>
        <pc:spChg chg="mod">
          <ac:chgData name="Santhan Thangarasa" userId="408d9f9c-4a2c-4dc8-a0f4-253ef568dfdf" providerId="ADAL" clId="{DF02C556-D165-4053-ABF0-B4CE9214BEFC}" dt="2021-04-18T11:21:43.809" v="1571" actId="400"/>
          <ac:spMkLst>
            <pc:docMk/>
            <pc:sldMk cId="312394889" sldId="415"/>
            <ac:spMk id="2" creationId="{00000000-0000-0000-0000-000000000000}"/>
          </ac:spMkLst>
        </pc:spChg>
      </pc:sldChg>
      <pc:sldChg chg="addCm modCm">
        <pc:chgData name="Santhan Thangarasa" userId="408d9f9c-4a2c-4dc8-a0f4-253ef568dfdf" providerId="ADAL" clId="{DF02C556-D165-4053-ABF0-B4CE9214BEFC}" dt="2021-04-18T10:37:59.220" v="527"/>
        <pc:sldMkLst>
          <pc:docMk/>
          <pc:sldMk cId="1804733801" sldId="417"/>
        </pc:sldMkLst>
      </pc:sldChg>
      <pc:sldChg chg="modSp new mod">
        <pc:chgData name="Santhan Thangarasa" userId="408d9f9c-4a2c-4dc8-a0f4-253ef568dfdf" providerId="ADAL" clId="{DF02C556-D165-4053-ABF0-B4CE9214BEFC}" dt="2021-04-18T10:45:33.919" v="928" actId="20577"/>
        <pc:sldMkLst>
          <pc:docMk/>
          <pc:sldMk cId="2476128254" sldId="418"/>
        </pc:sldMkLst>
        <pc:spChg chg="mod">
          <ac:chgData name="Santhan Thangarasa" userId="408d9f9c-4a2c-4dc8-a0f4-253ef568dfdf" providerId="ADAL" clId="{DF02C556-D165-4053-ABF0-B4CE9214BEFC}" dt="2021-04-18T10:45:33.919" v="928" actId="20577"/>
          <ac:spMkLst>
            <pc:docMk/>
            <pc:sldMk cId="2476128254" sldId="418"/>
            <ac:spMk id="2" creationId="{DA31F1E6-2B7B-4BE0-BD81-7C72DF04CB7D}"/>
          </ac:spMkLst>
        </pc:spChg>
        <pc:spChg chg="mod">
          <ac:chgData name="Santhan Thangarasa" userId="408d9f9c-4a2c-4dc8-a0f4-253ef568dfdf" providerId="ADAL" clId="{DF02C556-D165-4053-ABF0-B4CE9214BEFC}" dt="2021-04-18T10:45:24.797" v="910" actId="207"/>
          <ac:spMkLst>
            <pc:docMk/>
            <pc:sldMk cId="2476128254" sldId="418"/>
            <ac:spMk id="3" creationId="{533F5480-14EB-44C1-9AFE-A33A3A81BB1A}"/>
          </ac:spMkLst>
        </pc:spChg>
      </pc:sldChg>
      <pc:sldChg chg="modSp new mod">
        <pc:chgData name="Santhan Thangarasa" userId="408d9f9c-4a2c-4dc8-a0f4-253ef568dfdf" providerId="ADAL" clId="{DF02C556-D165-4053-ABF0-B4CE9214BEFC}" dt="2021-04-18T18:49:43.690" v="1647" actId="207"/>
        <pc:sldMkLst>
          <pc:docMk/>
          <pc:sldMk cId="4134003058" sldId="419"/>
        </pc:sldMkLst>
        <pc:spChg chg="mod">
          <ac:chgData name="Santhan Thangarasa" userId="408d9f9c-4a2c-4dc8-a0f4-253ef568dfdf" providerId="ADAL" clId="{DF02C556-D165-4053-ABF0-B4CE9214BEFC}" dt="2021-04-18T18:49:43.690" v="1647" actId="207"/>
          <ac:spMkLst>
            <pc:docMk/>
            <pc:sldMk cId="4134003058" sldId="419"/>
            <ac:spMk id="2" creationId="{1A5487F2-0DAC-45F8-8956-804D34653489}"/>
          </ac:spMkLst>
        </pc:spChg>
        <pc:spChg chg="mod">
          <ac:chgData name="Santhan Thangarasa" userId="408d9f9c-4a2c-4dc8-a0f4-253ef568dfdf" providerId="ADAL" clId="{DF02C556-D165-4053-ABF0-B4CE9214BEFC}" dt="2021-04-18T18:49:33.653" v="1646" actId="207"/>
          <ac:spMkLst>
            <pc:docMk/>
            <pc:sldMk cId="4134003058" sldId="419"/>
            <ac:spMk id="3" creationId="{82AC37DA-52C5-436B-81B5-DD7ABF595E3D}"/>
          </ac:spMkLst>
        </pc:spChg>
      </pc:sldChg>
    </pc:docChg>
  </pc:docChgLst>
  <pc:docChgLst>
    <pc:chgData name="Chu-Hsiang Huang" userId="543a1667-cf7d-4263-9c3a-2bbd98271c62" providerId="ADAL" clId="{713EC990-2ABD-4C7F-8833-3BD23C6272D3}"/>
    <pc:docChg chg="modSld">
      <pc:chgData name="Chu-Hsiang Huang" userId="543a1667-cf7d-4263-9c3a-2bbd98271c62" providerId="ADAL" clId="{713EC990-2ABD-4C7F-8833-3BD23C6272D3}" dt="2021-04-16T19:47:46.009" v="128" actId="207"/>
      <pc:docMkLst>
        <pc:docMk/>
      </pc:docMkLst>
      <pc:sldChg chg="modSp mod">
        <pc:chgData name="Chu-Hsiang Huang" userId="543a1667-cf7d-4263-9c3a-2bbd98271c62" providerId="ADAL" clId="{713EC990-2ABD-4C7F-8833-3BD23C6272D3}" dt="2021-04-16T19:47:46.009" v="128" actId="207"/>
        <pc:sldMkLst>
          <pc:docMk/>
          <pc:sldMk cId="979079315" sldId="410"/>
        </pc:sldMkLst>
        <pc:spChg chg="mod">
          <ac:chgData name="Chu-Hsiang Huang" userId="543a1667-cf7d-4263-9c3a-2bbd98271c62" providerId="ADAL" clId="{713EC990-2ABD-4C7F-8833-3BD23C6272D3}" dt="2021-04-16T19:47:46.009" v="128" actId="207"/>
          <ac:spMkLst>
            <pc:docMk/>
            <pc:sldMk cId="979079315" sldId="410"/>
            <ac:spMk id="3" creationId="{00000000-0000-0000-0000-000000000000}"/>
          </ac:spMkLst>
        </pc:spChg>
      </pc:sldChg>
      <pc:sldChg chg="modSp mod">
        <pc:chgData name="Chu-Hsiang Huang" userId="543a1667-cf7d-4263-9c3a-2bbd98271c62" providerId="ADAL" clId="{713EC990-2ABD-4C7F-8833-3BD23C6272D3}" dt="2021-04-16T19:43:58.904" v="38" actId="207"/>
        <pc:sldMkLst>
          <pc:docMk/>
          <pc:sldMk cId="559898404" sldId="412"/>
        </pc:sldMkLst>
        <pc:spChg chg="mod">
          <ac:chgData name="Chu-Hsiang Huang" userId="543a1667-cf7d-4263-9c3a-2bbd98271c62" providerId="ADAL" clId="{713EC990-2ABD-4C7F-8833-3BD23C6272D3}" dt="2021-04-16T19:43:58.904" v="38" actId="207"/>
          <ac:spMkLst>
            <pc:docMk/>
            <pc:sldMk cId="559898404" sldId="412"/>
            <ac:spMk id="3" creationId="{00000000-0000-0000-0000-000000000000}"/>
          </ac:spMkLst>
        </pc:spChg>
      </pc:sldChg>
      <pc:sldChg chg="modSp">
        <pc:chgData name="Chu-Hsiang Huang" userId="543a1667-cf7d-4263-9c3a-2bbd98271c62" providerId="ADAL" clId="{713EC990-2ABD-4C7F-8833-3BD23C6272D3}" dt="2021-04-16T19:44:06.663" v="40" actId="207"/>
        <pc:sldMkLst>
          <pc:docMk/>
          <pc:sldMk cId="1804733801" sldId="417"/>
        </pc:sldMkLst>
        <pc:spChg chg="mod">
          <ac:chgData name="Chu-Hsiang Huang" userId="543a1667-cf7d-4263-9c3a-2bbd98271c62" providerId="ADAL" clId="{713EC990-2ABD-4C7F-8833-3BD23C6272D3}" dt="2021-04-16T19:44:06.663" v="40" actId="207"/>
          <ac:spMkLst>
            <pc:docMk/>
            <pc:sldMk cId="1804733801" sldId="417"/>
            <ac:spMk id="2" creationId="{1AEB7ABC-47DE-4E8B-A1DD-B15CC2BD57BE}"/>
          </ac:spMkLst>
        </pc:spChg>
        <pc:spChg chg="mod">
          <ac:chgData name="Chu-Hsiang Huang" userId="543a1667-cf7d-4263-9c3a-2bbd98271c62" providerId="ADAL" clId="{713EC990-2ABD-4C7F-8833-3BD23C6272D3}" dt="2021-04-16T19:44:03.623" v="39" actId="207"/>
          <ac:spMkLst>
            <pc:docMk/>
            <pc:sldMk cId="1804733801" sldId="417"/>
            <ac:spMk id="3" creationId="{C0B24B9E-5530-4385-890C-3158BE9B665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lnSpcReduction="1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a:t>
            </a:r>
            <a:r>
              <a:rPr lang="en-GB" altLang="zh-TW" sz="2400" strike="sngStrike" dirty="0">
                <a:solidFill>
                  <a:srgbClr val="FF0000"/>
                </a:solidFill>
              </a:rPr>
              <a:t>based on the criteria 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strike="sngStrik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strike="sngStrike" dirty="0">
                <a:solidFill>
                  <a:srgbClr val="0000CC"/>
                </a:solidFill>
              </a:rPr>
              <a:t>Issue 2-5-2: Exiting relaxation mode in intra-band CA/DC</a:t>
            </a:r>
          </a:p>
          <a:p>
            <a:pPr marL="0" indent="0">
              <a:buNone/>
            </a:pPr>
            <a:r>
              <a:rPr lang="en-GB" strike="sngStrike"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strike="sngStrike" dirty="0">
              <a:solidFill>
                <a:srgbClr val="0000CC"/>
              </a:solidFill>
            </a:endParaRPr>
          </a:p>
          <a:p>
            <a:pPr marL="0" indent="0">
              <a:buNone/>
            </a:pPr>
            <a:r>
              <a:rPr lang="en-GB" strike="sngStrike" dirty="0">
                <a:solidFill>
                  <a:srgbClr val="0000CC"/>
                </a:solidFill>
              </a:rPr>
              <a:t> </a:t>
            </a:r>
          </a:p>
          <a:p>
            <a:pPr marL="0" indent="0">
              <a:buNone/>
            </a:pPr>
            <a:r>
              <a:rPr lang="en-GB" b="1" u="sng" strike="sngStrike" dirty="0">
                <a:solidFill>
                  <a:srgbClr val="0000CC"/>
                </a:solidFill>
              </a:rPr>
              <a:t>Issue 2-5-3: Relaxation criteria in intra-band CA/DC</a:t>
            </a:r>
            <a:endParaRPr lang="sv-SE" b="1" u="sng" strike="sngStrike" dirty="0">
              <a:solidFill>
                <a:srgbClr val="0000CC"/>
              </a:solidFill>
            </a:endParaRPr>
          </a:p>
          <a:p>
            <a:r>
              <a:rPr lang="en-GB" strike="sngStrike"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strike="sngStrik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strike="sngStrike" dirty="0"/>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strike="sngStrike" dirty="0"/>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a:solidFill>
                  <a:srgbClr val="C00000"/>
                </a:solidFill>
              </a:rPr>
              <a:t>Other options are not precluded.</a:t>
            </a:r>
            <a:endParaRPr lang="sv-SE" altLang="zh-CN" dirty="0">
              <a:solidFill>
                <a:srgbClr val="C00000"/>
              </a:solidFill>
            </a:endParaRP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t>Option B1: UE assumes the </a:t>
            </a:r>
            <a:r>
              <a:rPr lang="en-GB" altLang="zh-TW" dirty="0"/>
              <a:t>low mobility criterion is fulfilled </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0FD343-6777-4061-95D9-81AE5AF9F6D5}">
  <ds:schemaRefs>
    <ds:schemaRef ds:uri="http://purl.org/dc/dcmitype/"/>
    <ds:schemaRef ds:uri="9b239327-9e80-40e4-b1b7-4394fed77a33"/>
    <ds:schemaRef ds:uri="http://www.w3.org/XML/1998/namespace"/>
    <ds:schemaRef ds:uri="http://schemas.openxmlformats.org/package/2006/metadata/core-properties"/>
    <ds:schemaRef ds:uri="http://purl.org/dc/elements/1.1/"/>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13592</TotalTime>
  <Words>3528</Words>
  <Application>Microsoft Office PowerPoint</Application>
  <PresentationFormat>宽屏</PresentationFormat>
  <Paragraphs>224</Paragraphs>
  <Slides>18</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shiyuan</cp:lastModifiedBy>
  <cp:revision>2147</cp:revision>
  <dcterms:created xsi:type="dcterms:W3CDTF">2016-04-13T15:12:29Z</dcterms:created>
  <dcterms:modified xsi:type="dcterms:W3CDTF">2021-04-19T07:43:01Z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