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2" clrIdx="1">
    <p:extLst>
      <p:ext uri="{19B8F6BF-5375-455C-9EA6-DF929625EA0E}">
        <p15:presenceInfo xmlns:p15="http://schemas.microsoft.com/office/powerpoint/2012/main" userId="S::santhan.thangarasa@ericsson.com::408d9f9c-4a2c-4dc8-a0f4-253ef568dfdf" providerId="AD"/>
      </p:ext>
    </p:extLst>
  </p:cmAuthor>
  <p:cmAuthor id="3" name="Huawei" initials="HW" lastIdx="2"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74" d="100"/>
          <a:sy n="74" d="100"/>
        </p:scale>
        <p:origin x="76" y="2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DF02C556-D165-4053-ABF0-B4CE9214BEFC}"/>
    <pc:docChg chg="undo custSel addSld modSld">
      <pc:chgData name="Santhan Thangarasa" userId="408d9f9c-4a2c-4dc8-a0f4-253ef568dfdf" providerId="ADAL" clId="{DF02C556-D165-4053-ABF0-B4CE9214BEFC}" dt="2021-04-18T19:09:57.145" v="1690" actId="27636"/>
      <pc:docMkLst>
        <pc:docMk/>
      </pc:docMkLst>
      <pc:sldChg chg="modSp mod addCm delCm modCm">
        <pc:chgData name="Santhan Thangarasa" userId="408d9f9c-4a2c-4dc8-a0f4-253ef568dfdf" providerId="ADAL" clId="{DF02C556-D165-4053-ABF0-B4CE9214BEFC}" dt="2021-04-18T19:09:57.145" v="1690" actId="27636"/>
        <pc:sldMkLst>
          <pc:docMk/>
          <pc:sldMk cId="2964686270" sldId="397"/>
        </pc:sldMkLst>
        <pc:spChg chg="mod">
          <ac:chgData name="Santhan Thangarasa" userId="408d9f9c-4a2c-4dc8-a0f4-253ef568dfdf" providerId="ADAL" clId="{DF02C556-D165-4053-ABF0-B4CE9214BEFC}" dt="2021-04-18T19:09:57.145" v="1690" actId="27636"/>
          <ac:spMkLst>
            <pc:docMk/>
            <pc:sldMk cId="2964686270" sldId="397"/>
            <ac:spMk id="3" creationId="{00000000-0000-0000-0000-000000000000}"/>
          </ac:spMkLst>
        </pc:spChg>
      </pc:sldChg>
      <pc:sldChg chg="modSp mod addCm modCm">
        <pc:chgData name="Santhan Thangarasa" userId="408d9f9c-4a2c-4dc8-a0f4-253ef568dfdf" providerId="ADAL" clId="{DF02C556-D165-4053-ABF0-B4CE9214BEFC}" dt="2021-04-18T10:36:03.148" v="523"/>
        <pc:sldMkLst>
          <pc:docMk/>
          <pc:sldMk cId="3092215059" sldId="400"/>
        </pc:sldMkLst>
        <pc:spChg chg="mod">
          <ac:chgData name="Santhan Thangarasa" userId="408d9f9c-4a2c-4dc8-a0f4-253ef568dfdf" providerId="ADAL" clId="{DF02C556-D165-4053-ABF0-B4CE9214BEFC}" dt="2021-04-18T10:35:08.570" v="521" actId="400"/>
          <ac:spMkLst>
            <pc:docMk/>
            <pc:sldMk cId="3092215059" sldId="400"/>
            <ac:spMk id="3" creationId="{00000000-0000-0000-0000-000000000000}"/>
          </ac:spMkLst>
        </pc:spChg>
      </pc:sldChg>
      <pc:sldChg chg="modSp mod addCm modCm">
        <pc:chgData name="Santhan Thangarasa" userId="408d9f9c-4a2c-4dc8-a0f4-253ef568dfdf" providerId="ADAL" clId="{DF02C556-D165-4053-ABF0-B4CE9214BEFC}" dt="2021-04-18T19:05:50.761" v="1677" actId="207"/>
        <pc:sldMkLst>
          <pc:docMk/>
          <pc:sldMk cId="1280390188" sldId="401"/>
        </pc:sldMkLst>
        <pc:spChg chg="mod">
          <ac:chgData name="Santhan Thangarasa" userId="408d9f9c-4a2c-4dc8-a0f4-253ef568dfdf" providerId="ADAL" clId="{DF02C556-D165-4053-ABF0-B4CE9214BEFC}" dt="2021-04-18T19:05:50.761" v="1677" actId="207"/>
          <ac:spMkLst>
            <pc:docMk/>
            <pc:sldMk cId="1280390188" sldId="401"/>
            <ac:spMk id="3" creationId="{00000000-0000-0000-0000-000000000000}"/>
          </ac:spMkLst>
        </pc:spChg>
      </pc:sldChg>
      <pc:sldChg chg="modSp mod addCm modCm">
        <pc:chgData name="Santhan Thangarasa" userId="408d9f9c-4a2c-4dc8-a0f4-253ef568dfdf" providerId="ADAL" clId="{DF02C556-D165-4053-ABF0-B4CE9214BEFC}" dt="2021-04-18T10:41:50.519" v="533"/>
        <pc:sldMkLst>
          <pc:docMk/>
          <pc:sldMk cId="3565572678" sldId="402"/>
        </pc:sldMkLst>
        <pc:spChg chg="mod">
          <ac:chgData name="Santhan Thangarasa" userId="408d9f9c-4a2c-4dc8-a0f4-253ef568dfdf" providerId="ADAL" clId="{DF02C556-D165-4053-ABF0-B4CE9214BEFC}" dt="2021-04-18T10:40:47.472" v="531" actId="400"/>
          <ac:spMkLst>
            <pc:docMk/>
            <pc:sldMk cId="3565572678" sldId="402"/>
            <ac:spMk id="3" creationId="{00000000-0000-0000-0000-000000000000}"/>
          </ac:spMkLst>
        </pc:spChg>
      </pc:sldChg>
      <pc:sldChg chg="modSp mod">
        <pc:chgData name="Santhan Thangarasa" userId="408d9f9c-4a2c-4dc8-a0f4-253ef568dfdf" providerId="ADAL" clId="{DF02C556-D165-4053-ABF0-B4CE9214BEFC}" dt="2021-04-18T11:16:51.170" v="1419" actId="13926"/>
        <pc:sldMkLst>
          <pc:docMk/>
          <pc:sldMk cId="1585529300" sldId="403"/>
        </pc:sldMkLst>
        <pc:spChg chg="mod">
          <ac:chgData name="Santhan Thangarasa" userId="408d9f9c-4a2c-4dc8-a0f4-253ef568dfdf" providerId="ADAL" clId="{DF02C556-D165-4053-ABF0-B4CE9214BEFC}" dt="2021-04-18T11:16:51.170" v="1419" actId="13926"/>
          <ac:spMkLst>
            <pc:docMk/>
            <pc:sldMk cId="1585529300" sldId="403"/>
            <ac:spMk id="3" creationId="{00000000-0000-0000-0000-000000000000}"/>
          </ac:spMkLst>
        </pc:spChg>
        <pc:spChg chg="mod">
          <ac:chgData name="Santhan Thangarasa" userId="408d9f9c-4a2c-4dc8-a0f4-253ef568dfdf" providerId="ADAL" clId="{DF02C556-D165-4053-ABF0-B4CE9214BEFC}" dt="2021-04-18T11:16:16.887" v="1400" actId="255"/>
          <ac:spMkLst>
            <pc:docMk/>
            <pc:sldMk cId="1585529300" sldId="403"/>
            <ac:spMk id="9" creationId="{00000000-0000-0000-0000-000000000000}"/>
          </ac:spMkLst>
        </pc:spChg>
        <pc:spChg chg="mod">
          <ac:chgData name="Santhan Thangarasa" userId="408d9f9c-4a2c-4dc8-a0f4-253ef568dfdf" providerId="ADAL" clId="{DF02C556-D165-4053-ABF0-B4CE9214BEFC}" dt="2021-04-18T11:16:20.653" v="1401" actId="255"/>
          <ac:spMkLst>
            <pc:docMk/>
            <pc:sldMk cId="1585529300" sldId="403"/>
            <ac:spMk id="10" creationId="{00000000-0000-0000-0000-000000000000}"/>
          </ac:spMkLst>
        </pc:spChg>
        <pc:graphicFrameChg chg="mod modGraphic">
          <ac:chgData name="Santhan Thangarasa" userId="408d9f9c-4a2c-4dc8-a0f4-253ef568dfdf" providerId="ADAL" clId="{DF02C556-D165-4053-ABF0-B4CE9214BEFC}" dt="2021-04-18T11:16:04.815" v="1394" actId="404"/>
          <ac:graphicFrameMkLst>
            <pc:docMk/>
            <pc:sldMk cId="1585529300" sldId="403"/>
            <ac:graphicFrameMk id="7" creationId="{00000000-0000-0000-0000-000000000000}"/>
          </ac:graphicFrameMkLst>
        </pc:graphicFrameChg>
        <pc:graphicFrameChg chg="mod modGraphic">
          <ac:chgData name="Santhan Thangarasa" userId="408d9f9c-4a2c-4dc8-a0f4-253ef568dfdf" providerId="ADAL" clId="{DF02C556-D165-4053-ABF0-B4CE9214BEFC}" dt="2021-04-18T11:16:08.765" v="1399" actId="404"/>
          <ac:graphicFrameMkLst>
            <pc:docMk/>
            <pc:sldMk cId="1585529300" sldId="403"/>
            <ac:graphicFrameMk id="8" creationId="{00000000-0000-0000-0000-000000000000}"/>
          </ac:graphicFrameMkLst>
        </pc:graphicFrameChg>
      </pc:sldChg>
      <pc:sldChg chg="modSp mod">
        <pc:chgData name="Santhan Thangarasa" userId="408d9f9c-4a2c-4dc8-a0f4-253ef568dfdf" providerId="ADAL" clId="{DF02C556-D165-4053-ABF0-B4CE9214BEFC}" dt="2021-04-18T11:20:20.335" v="1568" actId="207"/>
        <pc:sldMkLst>
          <pc:docMk/>
          <pc:sldMk cId="3100701317" sldId="404"/>
        </pc:sldMkLst>
        <pc:spChg chg="mod">
          <ac:chgData name="Santhan Thangarasa" userId="408d9f9c-4a2c-4dc8-a0f4-253ef568dfdf" providerId="ADAL" clId="{DF02C556-D165-4053-ABF0-B4CE9214BEFC}" dt="2021-04-18T11:20:20.335" v="1568" actId="207"/>
          <ac:spMkLst>
            <pc:docMk/>
            <pc:sldMk cId="3100701317" sldId="404"/>
            <ac:spMk id="3" creationId="{00000000-0000-0000-0000-000000000000}"/>
          </ac:spMkLst>
        </pc:spChg>
      </pc:sldChg>
      <pc:sldChg chg="modSp mod addCm modCm">
        <pc:chgData name="Santhan Thangarasa" userId="408d9f9c-4a2c-4dc8-a0f4-253ef568dfdf" providerId="ADAL" clId="{DF02C556-D165-4053-ABF0-B4CE9214BEFC}" dt="2021-04-18T10:51:40.366" v="949" actId="207"/>
        <pc:sldMkLst>
          <pc:docMk/>
          <pc:sldMk cId="979079315" sldId="410"/>
        </pc:sldMkLst>
        <pc:spChg chg="mod">
          <ac:chgData name="Santhan Thangarasa" userId="408d9f9c-4a2c-4dc8-a0f4-253ef568dfdf" providerId="ADAL" clId="{DF02C556-D165-4053-ABF0-B4CE9214BEFC}" dt="2021-04-18T10:51:40.366" v="949" actId="207"/>
          <ac:spMkLst>
            <pc:docMk/>
            <pc:sldMk cId="979079315" sldId="410"/>
            <ac:spMk id="3" creationId="{00000000-0000-0000-0000-000000000000}"/>
          </ac:spMkLst>
        </pc:spChg>
      </pc:sldChg>
      <pc:sldChg chg="modSp mod">
        <pc:chgData name="Santhan Thangarasa" userId="408d9f9c-4a2c-4dc8-a0f4-253ef568dfdf" providerId="ADAL" clId="{DF02C556-D165-4053-ABF0-B4CE9214BEFC}" dt="2021-04-18T18:47:29.016" v="1586" actId="20577"/>
        <pc:sldMkLst>
          <pc:docMk/>
          <pc:sldMk cId="1520700820" sldId="411"/>
        </pc:sldMkLst>
        <pc:spChg chg="mod">
          <ac:chgData name="Santhan Thangarasa" userId="408d9f9c-4a2c-4dc8-a0f4-253ef568dfdf" providerId="ADAL" clId="{DF02C556-D165-4053-ABF0-B4CE9214BEFC}" dt="2021-04-18T18:47:29.016" v="1586" actId="20577"/>
          <ac:spMkLst>
            <pc:docMk/>
            <pc:sldMk cId="1520700820" sldId="411"/>
            <ac:spMk id="3" creationId="{00000000-0000-0000-0000-000000000000}"/>
          </ac:spMkLst>
        </pc:spChg>
      </pc:sldChg>
      <pc:sldChg chg="modSp mod">
        <pc:chgData name="Santhan Thangarasa" userId="408d9f9c-4a2c-4dc8-a0f4-253ef568dfdf" providerId="ADAL" clId="{DF02C556-D165-4053-ABF0-B4CE9214BEFC}" dt="2021-04-18T10:57:26.862" v="1127" actId="207"/>
        <pc:sldMkLst>
          <pc:docMk/>
          <pc:sldMk cId="559898404" sldId="412"/>
        </pc:sldMkLst>
        <pc:spChg chg="mod">
          <ac:chgData name="Santhan Thangarasa" userId="408d9f9c-4a2c-4dc8-a0f4-253ef568dfdf" providerId="ADAL" clId="{DF02C556-D165-4053-ABF0-B4CE9214BEFC}" dt="2021-04-18T10:57:26.862" v="1127" actId="207"/>
          <ac:spMkLst>
            <pc:docMk/>
            <pc:sldMk cId="559898404" sldId="412"/>
            <ac:spMk id="3" creationId="{00000000-0000-0000-0000-000000000000}"/>
          </ac:spMkLst>
        </pc:spChg>
      </pc:sldChg>
      <pc:sldChg chg="addCm modCm">
        <pc:chgData name="Santhan Thangarasa" userId="408d9f9c-4a2c-4dc8-a0f4-253ef568dfdf" providerId="ADAL" clId="{DF02C556-D165-4053-ABF0-B4CE9214BEFC}" dt="2021-04-18T18:50:22.198" v="1649"/>
        <pc:sldMkLst>
          <pc:docMk/>
          <pc:sldMk cId="1437934536" sldId="413"/>
        </pc:sldMkLst>
      </pc:sldChg>
      <pc:sldChg chg="modSp mod addCm modCm">
        <pc:chgData name="Santhan Thangarasa" userId="408d9f9c-4a2c-4dc8-a0f4-253ef568dfdf" providerId="ADAL" clId="{DF02C556-D165-4053-ABF0-B4CE9214BEFC}" dt="2021-04-18T11:21:54.942" v="1574" actId="400"/>
        <pc:sldMkLst>
          <pc:docMk/>
          <pc:sldMk cId="3556557883" sldId="414"/>
        </pc:sldMkLst>
        <pc:spChg chg="mod">
          <ac:chgData name="Santhan Thangarasa" userId="408d9f9c-4a2c-4dc8-a0f4-253ef568dfdf" providerId="ADAL" clId="{DF02C556-D165-4053-ABF0-B4CE9214BEFC}" dt="2021-04-18T11:21:54.942" v="1574" actId="400"/>
          <ac:spMkLst>
            <pc:docMk/>
            <pc:sldMk cId="3556557883" sldId="414"/>
            <ac:spMk id="2" creationId="{00000000-0000-0000-0000-000000000000}"/>
          </ac:spMkLst>
        </pc:spChg>
        <pc:spChg chg="mod">
          <ac:chgData name="Santhan Thangarasa" userId="408d9f9c-4a2c-4dc8-a0f4-253ef568dfdf" providerId="ADAL" clId="{DF02C556-D165-4053-ABF0-B4CE9214BEFC}" dt="2021-04-18T11:02:47.673" v="1248" actId="400"/>
          <ac:spMkLst>
            <pc:docMk/>
            <pc:sldMk cId="3556557883" sldId="414"/>
            <ac:spMk id="3" creationId="{00000000-0000-0000-0000-000000000000}"/>
          </ac:spMkLst>
        </pc:spChg>
      </pc:sldChg>
      <pc:sldChg chg="modSp mod addCm modCm">
        <pc:chgData name="Santhan Thangarasa" userId="408d9f9c-4a2c-4dc8-a0f4-253ef568dfdf" providerId="ADAL" clId="{DF02C556-D165-4053-ABF0-B4CE9214BEFC}" dt="2021-04-18T11:21:47.520" v="1573"/>
        <pc:sldMkLst>
          <pc:docMk/>
          <pc:sldMk cId="312394889" sldId="415"/>
        </pc:sldMkLst>
        <pc:spChg chg="mod">
          <ac:chgData name="Santhan Thangarasa" userId="408d9f9c-4a2c-4dc8-a0f4-253ef568dfdf" providerId="ADAL" clId="{DF02C556-D165-4053-ABF0-B4CE9214BEFC}" dt="2021-04-18T11:21:43.809" v="1571" actId="400"/>
          <ac:spMkLst>
            <pc:docMk/>
            <pc:sldMk cId="312394889" sldId="415"/>
            <ac:spMk id="2" creationId="{00000000-0000-0000-0000-000000000000}"/>
          </ac:spMkLst>
        </pc:spChg>
      </pc:sldChg>
      <pc:sldChg chg="addCm modCm">
        <pc:chgData name="Santhan Thangarasa" userId="408d9f9c-4a2c-4dc8-a0f4-253ef568dfdf" providerId="ADAL" clId="{DF02C556-D165-4053-ABF0-B4CE9214BEFC}" dt="2021-04-18T10:37:59.220" v="527"/>
        <pc:sldMkLst>
          <pc:docMk/>
          <pc:sldMk cId="1804733801" sldId="417"/>
        </pc:sldMkLst>
      </pc:sldChg>
      <pc:sldChg chg="modSp new mod">
        <pc:chgData name="Santhan Thangarasa" userId="408d9f9c-4a2c-4dc8-a0f4-253ef568dfdf" providerId="ADAL" clId="{DF02C556-D165-4053-ABF0-B4CE9214BEFC}" dt="2021-04-18T10:45:33.919" v="928" actId="20577"/>
        <pc:sldMkLst>
          <pc:docMk/>
          <pc:sldMk cId="2476128254" sldId="418"/>
        </pc:sldMkLst>
        <pc:spChg chg="mod">
          <ac:chgData name="Santhan Thangarasa" userId="408d9f9c-4a2c-4dc8-a0f4-253ef568dfdf" providerId="ADAL" clId="{DF02C556-D165-4053-ABF0-B4CE9214BEFC}" dt="2021-04-18T10:45:33.919" v="928" actId="20577"/>
          <ac:spMkLst>
            <pc:docMk/>
            <pc:sldMk cId="2476128254" sldId="418"/>
            <ac:spMk id="2" creationId="{DA31F1E6-2B7B-4BE0-BD81-7C72DF04CB7D}"/>
          </ac:spMkLst>
        </pc:spChg>
        <pc:spChg chg="mod">
          <ac:chgData name="Santhan Thangarasa" userId="408d9f9c-4a2c-4dc8-a0f4-253ef568dfdf" providerId="ADAL" clId="{DF02C556-D165-4053-ABF0-B4CE9214BEFC}" dt="2021-04-18T10:45:24.797" v="910" actId="207"/>
          <ac:spMkLst>
            <pc:docMk/>
            <pc:sldMk cId="2476128254" sldId="418"/>
            <ac:spMk id="3" creationId="{533F5480-14EB-44C1-9AFE-A33A3A81BB1A}"/>
          </ac:spMkLst>
        </pc:spChg>
      </pc:sldChg>
      <pc:sldChg chg="modSp new mod">
        <pc:chgData name="Santhan Thangarasa" userId="408d9f9c-4a2c-4dc8-a0f4-253ef568dfdf" providerId="ADAL" clId="{DF02C556-D165-4053-ABF0-B4CE9214BEFC}" dt="2021-04-18T18:49:43.690" v="1647" actId="207"/>
        <pc:sldMkLst>
          <pc:docMk/>
          <pc:sldMk cId="4134003058" sldId="419"/>
        </pc:sldMkLst>
        <pc:spChg chg="mod">
          <ac:chgData name="Santhan Thangarasa" userId="408d9f9c-4a2c-4dc8-a0f4-253ef568dfdf" providerId="ADAL" clId="{DF02C556-D165-4053-ABF0-B4CE9214BEFC}" dt="2021-04-18T18:49:43.690" v="1647" actId="207"/>
          <ac:spMkLst>
            <pc:docMk/>
            <pc:sldMk cId="4134003058" sldId="419"/>
            <ac:spMk id="2" creationId="{1A5487F2-0DAC-45F8-8956-804D34653489}"/>
          </ac:spMkLst>
        </pc:spChg>
        <pc:spChg chg="mod">
          <ac:chgData name="Santhan Thangarasa" userId="408d9f9c-4a2c-4dc8-a0f4-253ef568dfdf" providerId="ADAL" clId="{DF02C556-D165-4053-ABF0-B4CE9214BEFC}" dt="2021-04-18T18:49:33.653" v="1646" actId="207"/>
          <ac:spMkLst>
            <pc:docMk/>
            <pc:sldMk cId="4134003058" sldId="419"/>
            <ac:spMk id="3" creationId="{82AC37DA-52C5-436B-81B5-DD7ABF595E3D}"/>
          </ac:spMkLst>
        </pc:spChg>
      </pc:sldChg>
    </pc:docChg>
  </pc:docChgLst>
  <pc:docChgLst>
    <pc:chgData name="Chu-Hsiang Huang" userId="543a1667-cf7d-4263-9c3a-2bbd98271c62" providerId="ADAL" clId="{713EC990-2ABD-4C7F-8833-3BD23C6272D3}"/>
    <pc:docChg chg="modSld">
      <pc:chgData name="Chu-Hsiang Huang" userId="543a1667-cf7d-4263-9c3a-2bbd98271c62" providerId="ADAL" clId="{713EC990-2ABD-4C7F-8833-3BD23C6272D3}" dt="2021-04-16T19:47:46.009" v="128" actId="207"/>
      <pc:docMkLst>
        <pc:docMk/>
      </pc:docMkLst>
      <pc:sldChg chg="modSp mod">
        <pc:chgData name="Chu-Hsiang Huang" userId="543a1667-cf7d-4263-9c3a-2bbd98271c62" providerId="ADAL" clId="{713EC990-2ABD-4C7F-8833-3BD23C6272D3}" dt="2021-04-16T19:47:46.009" v="128" actId="207"/>
        <pc:sldMkLst>
          <pc:docMk/>
          <pc:sldMk cId="979079315" sldId="410"/>
        </pc:sldMkLst>
        <pc:spChg chg="mod">
          <ac:chgData name="Chu-Hsiang Huang" userId="543a1667-cf7d-4263-9c3a-2bbd98271c62" providerId="ADAL" clId="{713EC990-2ABD-4C7F-8833-3BD23C6272D3}" dt="2021-04-16T19:47:46.009" v="128" actId="207"/>
          <ac:spMkLst>
            <pc:docMk/>
            <pc:sldMk cId="979079315" sldId="410"/>
            <ac:spMk id="3" creationId="{00000000-0000-0000-0000-000000000000}"/>
          </ac:spMkLst>
        </pc:spChg>
      </pc:sldChg>
      <pc:sldChg chg="modSp mod">
        <pc:chgData name="Chu-Hsiang Huang" userId="543a1667-cf7d-4263-9c3a-2bbd98271c62" providerId="ADAL" clId="{713EC990-2ABD-4C7F-8833-3BD23C6272D3}" dt="2021-04-16T19:43:58.904" v="38" actId="207"/>
        <pc:sldMkLst>
          <pc:docMk/>
          <pc:sldMk cId="559898404" sldId="412"/>
        </pc:sldMkLst>
        <pc:spChg chg="mod">
          <ac:chgData name="Chu-Hsiang Huang" userId="543a1667-cf7d-4263-9c3a-2bbd98271c62" providerId="ADAL" clId="{713EC990-2ABD-4C7F-8833-3BD23C6272D3}" dt="2021-04-16T19:43:58.904" v="38" actId="207"/>
          <ac:spMkLst>
            <pc:docMk/>
            <pc:sldMk cId="559898404" sldId="412"/>
            <ac:spMk id="3" creationId="{00000000-0000-0000-0000-000000000000}"/>
          </ac:spMkLst>
        </pc:spChg>
      </pc:sldChg>
      <pc:sldChg chg="modSp">
        <pc:chgData name="Chu-Hsiang Huang" userId="543a1667-cf7d-4263-9c3a-2bbd98271c62" providerId="ADAL" clId="{713EC990-2ABD-4C7F-8833-3BD23C6272D3}" dt="2021-04-16T19:44:06.663" v="40" actId="207"/>
        <pc:sldMkLst>
          <pc:docMk/>
          <pc:sldMk cId="1804733801" sldId="417"/>
        </pc:sldMkLst>
        <pc:spChg chg="mod">
          <ac:chgData name="Chu-Hsiang Huang" userId="543a1667-cf7d-4263-9c3a-2bbd98271c62" providerId="ADAL" clId="{713EC990-2ABD-4C7F-8833-3BD23C6272D3}" dt="2021-04-16T19:44:06.663" v="40" actId="207"/>
          <ac:spMkLst>
            <pc:docMk/>
            <pc:sldMk cId="1804733801" sldId="417"/>
            <ac:spMk id="2" creationId="{1AEB7ABC-47DE-4E8B-A1DD-B15CC2BD57BE}"/>
          </ac:spMkLst>
        </pc:spChg>
        <pc:spChg chg="mod">
          <ac:chgData name="Chu-Hsiang Huang" userId="543a1667-cf7d-4263-9c3a-2bbd98271c62" providerId="ADAL" clId="{713EC990-2ABD-4C7F-8833-3BD23C6272D3}" dt="2021-04-16T19:44:03.623" v="39" actId="207"/>
          <ac:spMkLst>
            <pc:docMk/>
            <pc:sldMk cId="1804733801" sldId="417"/>
            <ac:spMk id="3" creationId="{C0B24B9E-5530-4385-890C-3158BE9B6658}"/>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mod="1">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mod="1">
      <p:ext uri="{C676402C-5697-4E1C-873F-D02D1690AC5C}">
        <p15:threadingInfo xmlns:p15="http://schemas.microsoft.com/office/powerpoint/2012/main" timeZoneBias="-480">
          <p15:parentCm authorId="2" idx="8"/>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smtClean="0"/>
              <a:t>Option </a:t>
            </a:r>
            <a:r>
              <a:rPr lang="en-GB" altLang="zh-TW" sz="1600" dirty="0"/>
              <a:t>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smtClean="0"/>
              <a:t>, </a:t>
            </a:r>
            <a:r>
              <a:rPr lang="en-GB" altLang="zh-TW" sz="1600" dirty="0"/>
              <a:t>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smtClean="0">
                <a:solidFill>
                  <a:srgbClr val="7030A0"/>
                </a:solidFill>
              </a:rPr>
              <a:t>Th</a:t>
            </a:r>
            <a:r>
              <a:rPr lang="en-GB" altLang="zh-TW" sz="1600" baseline="-25000" dirty="0" err="1" smtClean="0">
                <a:solidFill>
                  <a:srgbClr val="7030A0"/>
                </a:solidFill>
              </a:rPr>
              <a:t>exit</a:t>
            </a:r>
            <a:r>
              <a:rPr lang="en-GB" altLang="zh-TW" sz="1600" dirty="0" smtClean="0"/>
              <a:t>, </a:t>
            </a:r>
            <a:r>
              <a:rPr lang="en-GB" altLang="zh-TW" sz="1600" dirty="0"/>
              <a:t>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smtClean="0"/>
              <a:t>Option </a:t>
            </a:r>
            <a:r>
              <a:rPr lang="en-GB" altLang="zh-TW" sz="1600" dirty="0"/>
              <a:t>2: exit relaxation mode when the radio link quality is worse than a certain </a:t>
            </a:r>
            <a:r>
              <a:rPr lang="en-GB" altLang="zh-TW" sz="1600" dirty="0" smtClean="0"/>
              <a:t>threshold </a:t>
            </a:r>
            <a:r>
              <a:rPr lang="en-GB" altLang="zh-TW" sz="1600" dirty="0" err="1" smtClean="0">
                <a:solidFill>
                  <a:srgbClr val="7030A0"/>
                </a:solidFill>
              </a:rPr>
              <a:t>Th</a:t>
            </a:r>
            <a:r>
              <a:rPr lang="en-GB" altLang="zh-TW" sz="1600" baseline="-25000" dirty="0" err="1" smtClean="0">
                <a:solidFill>
                  <a:srgbClr val="7030A0"/>
                </a:solidFill>
              </a:rPr>
              <a:t>exit</a:t>
            </a:r>
            <a:r>
              <a:rPr lang="en-GB" altLang="zh-TW" sz="1600" dirty="0" smtClean="0"/>
              <a:t> </a:t>
            </a:r>
            <a:r>
              <a:rPr lang="en-GB" altLang="zh-TW" sz="1600" dirty="0"/>
              <a:t>,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smtClean="0"/>
              <a:t>, </a:t>
            </a:r>
            <a:r>
              <a:rPr lang="en-GB" altLang="zh-TW" sz="1600" dirty="0"/>
              <a:t>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xmlns="" val="20000"/>
                    </a:ext>
                  </a:extLst>
                </a:gridCol>
                <a:gridCol w="2131354">
                  <a:extLst>
                    <a:ext uri="{9D8B030D-6E8A-4147-A177-3AD203B41FA5}">
                      <a16:colId xmlns:a16="http://schemas.microsoft.com/office/drawing/2014/main" xmlns=""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xmlns=""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xmlns="" val="20000"/>
                    </a:ext>
                  </a:extLst>
                </a:gridCol>
                <a:gridCol w="3313604">
                  <a:extLst>
                    <a:ext uri="{9D8B030D-6E8A-4147-A177-3AD203B41FA5}">
                      <a16:colId xmlns:a16="http://schemas.microsoft.com/office/drawing/2014/main" xmlns=""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xmlns=""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r>
              <a:rPr lang="en-GB" altLang="zh-TW" sz="2000" dirty="0" smtClean="0"/>
              <a:t>.</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smtClean="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lnSpcReduction="1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a:t>
            </a:r>
            <a:r>
              <a:rPr lang="en-GB" altLang="zh-TW" sz="2400" strike="sngStrike" dirty="0">
                <a:solidFill>
                  <a:srgbClr val="FF0000"/>
                </a:solidFill>
              </a:rPr>
              <a:t>based on the criteria 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487F2-0DAC-45F8-8956-804D34653489}"/>
              </a:ext>
            </a:extLst>
          </p:cNvPr>
          <p:cNvSpPr>
            <a:spLocks noGrp="1"/>
          </p:cNvSpPr>
          <p:nvPr>
            <p:ph type="title"/>
          </p:nvPr>
        </p:nvSpPr>
        <p:spPr/>
        <p:txBody>
          <a:bodyPr>
            <a:normAutofit fontScale="90000"/>
          </a:bodyPr>
          <a:lstStyle/>
          <a:p>
            <a:r>
              <a:rPr lang="sv-SE" strike="sngStrike" dirty="0">
                <a:solidFill>
                  <a:srgbClr val="0000CC"/>
                </a:solidFill>
              </a:rPr>
              <a:t>Relaxation in intra-band CA</a:t>
            </a:r>
          </a:p>
        </p:txBody>
      </p:sp>
      <p:sp>
        <p:nvSpPr>
          <p:cNvPr id="3" name="Content Placeholder 2">
            <a:extLst>
              <a:ext uri="{FF2B5EF4-FFF2-40B4-BE49-F238E27FC236}">
                <a16:creationId xmlns:a16="http://schemas.microsoft.com/office/drawing/2014/main" xmlns="" id="{82AC37DA-52C5-436B-81B5-DD7ABF595E3D}"/>
              </a:ext>
            </a:extLst>
          </p:cNvPr>
          <p:cNvSpPr>
            <a:spLocks noGrp="1"/>
          </p:cNvSpPr>
          <p:nvPr>
            <p:ph idx="1"/>
          </p:nvPr>
        </p:nvSpPr>
        <p:spPr/>
        <p:txBody>
          <a:bodyPr>
            <a:normAutofit/>
          </a:bodyPr>
          <a:lstStyle/>
          <a:p>
            <a:pPr marL="0" indent="0">
              <a:buNone/>
            </a:pPr>
            <a:r>
              <a:rPr lang="en-GB" b="1" u="sng" strike="sngStrike" dirty="0">
                <a:solidFill>
                  <a:srgbClr val="0000CC"/>
                </a:solidFill>
              </a:rPr>
              <a:t>Issue 2-5-2: Exiting relaxation mode in intra-band CA/DC</a:t>
            </a:r>
          </a:p>
          <a:p>
            <a:pPr marL="0" indent="0">
              <a:buNone/>
            </a:pPr>
            <a:r>
              <a:rPr lang="en-GB" strike="sngStrike"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strike="sngStrike" dirty="0">
              <a:solidFill>
                <a:srgbClr val="0000CC"/>
              </a:solidFill>
            </a:endParaRPr>
          </a:p>
          <a:p>
            <a:pPr marL="0" indent="0">
              <a:buNone/>
            </a:pPr>
            <a:r>
              <a:rPr lang="en-GB" strike="sngStrike" dirty="0">
                <a:solidFill>
                  <a:srgbClr val="0000CC"/>
                </a:solidFill>
              </a:rPr>
              <a:t> </a:t>
            </a:r>
          </a:p>
          <a:p>
            <a:pPr marL="0" indent="0">
              <a:buNone/>
            </a:pPr>
            <a:r>
              <a:rPr lang="en-GB" b="1" u="sng" strike="sngStrike" dirty="0">
                <a:solidFill>
                  <a:srgbClr val="0000CC"/>
                </a:solidFill>
              </a:rPr>
              <a:t>Issue 2-5-3: Relaxation criteria in intra-band CA/DC</a:t>
            </a:r>
            <a:endParaRPr lang="sv-SE" b="1" u="sng" strike="sngStrike" dirty="0">
              <a:solidFill>
                <a:srgbClr val="0000CC"/>
              </a:solidFill>
            </a:endParaRPr>
          </a:p>
          <a:p>
            <a:r>
              <a:rPr lang="en-GB" strike="sngStrike"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strike="sngStrike" dirty="0">
              <a:solidFill>
                <a:srgbClr val="0000CC"/>
              </a:solidFill>
            </a:endParaRPr>
          </a:p>
        </p:txBody>
      </p:sp>
    </p:spTree>
    <p:extLst>
      <p:ext uri="{BB962C8B-B14F-4D97-AF65-F5344CB8AC3E}">
        <p14:creationId xmlns:p14="http://schemas.microsoft.com/office/powerpoint/2010/main" val="4134003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600" dirty="0"/>
              <a:t>Regarding 95%-tile increased RLF latency, for FR1 SSB-based RLM OOS relaxation, when DRX = 40ms</a:t>
            </a:r>
          </a:p>
          <a:p>
            <a:pPr lvl="3"/>
            <a:r>
              <a:rPr lang="en-US" altLang="zh-TW" sz="1600" dirty="0"/>
              <a:t>with mobility of 3 km/h, at least 2 sources show that the increased latency is less than 40ms for K=2, less than 120ms for K=4, and less than 280ms for K=8.</a:t>
            </a:r>
          </a:p>
          <a:p>
            <a:pPr lvl="4"/>
            <a:r>
              <a:rPr lang="en-US" altLang="zh-TW" sz="1600" dirty="0"/>
              <a:t>The increase is less than 2.5% for K=2, </a:t>
            </a:r>
            <a:r>
              <a:rPr lang="en-US" altLang="zh-CN" sz="1600" dirty="0"/>
              <a:t>less than </a:t>
            </a:r>
            <a:r>
              <a:rPr lang="en-US" altLang="zh-TW" sz="1600" dirty="0"/>
              <a:t>7.5% when K=4 and less than 17.5% when K=8, as T310 = 1000ms and N310 = 1.</a:t>
            </a:r>
          </a:p>
          <a:p>
            <a:pPr lvl="3"/>
            <a:r>
              <a:rPr lang="en-US" altLang="zh-TW" sz="1600" dirty="0"/>
              <a:t>with mobility of 30 km/h, at least 2 sources show that the increased latency is less than 40ms for K=2, less than 120ms for K=4, and less than 280ms for K=8 with 95% probability.</a:t>
            </a:r>
          </a:p>
          <a:p>
            <a:pPr lvl="4"/>
            <a:r>
              <a:rPr lang="en-US" altLang="zh-TW" sz="1600" dirty="0"/>
              <a:t>The increase is less than 2.5% for K=2, less than 7.5% when K=4 and less than 17.5% when K=8, as T310 = 1000ms and N310 = 1.</a:t>
            </a:r>
          </a:p>
          <a:p>
            <a:pPr lvl="2"/>
            <a:r>
              <a:rPr lang="en-US" altLang="zh-TW" sz="1800" dirty="0"/>
              <a:t>Regarding averaged increased RLF latency, for FR1 SSB-based RLM OOS relaxation, at least 2 sources show that the averaged increased RLF latency are less than 0.02% for 3km/h mobility and 0.2% for 30km/h, when DRX is not longer than 80m</a:t>
            </a:r>
            <a:r>
              <a:rPr lang="en-US" altLang="zh-CN" sz="1800" dirty="0"/>
              <a:t>s.</a:t>
            </a:r>
            <a:r>
              <a:rPr lang="en-US" altLang="zh-TW" sz="1800" dirty="0"/>
              <a:t> </a:t>
            </a:r>
          </a:p>
          <a:p>
            <a:pPr marL="0" lvl="1" indent="0">
              <a:buNone/>
            </a:pPr>
            <a:endParaRPr lang="en-US" altLang="zh-CN" dirty="0"/>
          </a:p>
        </p:txBody>
      </p:sp>
    </p:spTree>
    <p:extLst>
      <p:ext uri="{BB962C8B-B14F-4D97-AF65-F5344CB8AC3E}">
        <p14:creationId xmlns:p14="http://schemas.microsoft.com/office/powerpoint/2010/main" val="312394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smtClean="0">
                <a:solidFill>
                  <a:srgbClr val="0000CC"/>
                </a:solidFill>
              </a:rPr>
              <a:t>FFS: Discuss </a:t>
            </a:r>
            <a:r>
              <a:rPr lang="en-GB" altLang="zh-TW" strike="sngStrike" dirty="0">
                <a:solidFill>
                  <a:srgbClr val="0000CC"/>
                </a:solidFill>
              </a:rPr>
              <a:t>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2-1-3: Impact on PDCCH monitoring</a:t>
            </a:r>
            <a:endParaRPr lang="zh-TW" altLang="zh-TW" dirty="0"/>
          </a:p>
          <a:p>
            <a:r>
              <a:rPr lang="en-GB" altLang="zh-TW" dirty="0"/>
              <a:t>RAN4 shall assess the interaction between PDCCH relaxation (as being discussed in RAN1) and RLM/BM relaxation (as being discussed in RAN4) from power consumption perspective once there is more progress in RAN1 on PDCCH relaxation.</a:t>
            </a:r>
            <a:endParaRPr lang="zh-TW" altLang="en-US" dirty="0"/>
          </a:p>
        </p:txBody>
      </p:sp>
    </p:spTree>
    <p:extLst>
      <p:ext uri="{BB962C8B-B14F-4D97-AF65-F5344CB8AC3E}">
        <p14:creationId xmlns:p14="http://schemas.microsoft.com/office/powerpoint/2010/main" val="917238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a:t>
            </a:r>
            <a:r>
              <a:rPr lang="en-GB" altLang="zh-TW" dirty="0" smtClean="0"/>
              <a:t>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r>
              <a:rPr lang="en-US" altLang="zh-CN" sz="2800" i="1" dirty="0" smtClean="0">
                <a:solidFill>
                  <a:srgbClr val="C00000"/>
                </a:solidFill>
              </a:rPr>
              <a:t>.</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a:t>
            </a:r>
            <a:r>
              <a:rPr lang="en-GB" sz="3600" b="1" strike="sngStrike" dirty="0" smtClean="0">
                <a:solidFill>
                  <a:srgbClr val="0000CC"/>
                </a:solidFill>
              </a:rPr>
              <a:t>conclusions of the feasibility </a:t>
            </a:r>
            <a:r>
              <a:rPr lang="en-GB" sz="3600" b="1" strike="sngStrike" dirty="0">
                <a:solidFill>
                  <a:srgbClr val="0000CC"/>
                </a:solidFill>
              </a:rPr>
              <a:t>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xmlns=""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smtClean="0"/>
              <a:t>&lt;=</a:t>
            </a:r>
            <a:r>
              <a:rPr lang="en-US" altLang="zh-TW" dirty="0" smtClean="0">
                <a:solidFill>
                  <a:srgbClr val="7030A0"/>
                </a:solidFill>
              </a:rPr>
              <a:t>80</a:t>
            </a:r>
            <a:r>
              <a:rPr lang="en-GB" altLang="zh-TW" strike="sngStrike" dirty="0" smtClean="0"/>
              <a:t>40</a:t>
            </a:r>
            <a:r>
              <a:rPr lang="en-GB" altLang="zh-TW" dirty="0" smtClean="0"/>
              <a:t>ms</a:t>
            </a:r>
            <a:r>
              <a:rPr lang="en-GB" altLang="zh-TW" dirty="0"/>
              <a:t>.</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a:t>
            </a:r>
            <a:r>
              <a:rPr lang="en-GB" altLang="zh-TW" sz="2200" b="1" u="sng" dirty="0" smtClean="0"/>
              <a:t>2-3-2/2-3-3</a:t>
            </a:r>
            <a:r>
              <a:rPr lang="en-GB" altLang="zh-TW" sz="2200" b="1" u="sng" dirty="0" smtClean="0">
                <a:solidFill>
                  <a:srgbClr val="7030A0"/>
                </a:solidFill>
              </a:rPr>
              <a:t>/2-3-4</a:t>
            </a:r>
            <a:r>
              <a:rPr lang="en-GB" altLang="zh-TW" sz="2200" b="1" u="sng" dirty="0" smtClean="0"/>
              <a:t>: </a:t>
            </a:r>
            <a:r>
              <a:rPr lang="en-GB" altLang="zh-TW" sz="2200" b="1" u="sng" dirty="0"/>
              <a:t>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strike="sngStrike" dirty="0"/>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strike="sngStrike" dirty="0"/>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smtClean="0"/>
              <a:t>X</a:t>
            </a:r>
            <a:r>
              <a:rPr lang="en-GB" altLang="zh-TW" sz="2200" dirty="0"/>
              <a:t>,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smtClean="0"/>
              <a:t>SINR </a:t>
            </a:r>
            <a:endParaRPr lang="zh-TW" altLang="zh-TW" sz="2200" dirty="0"/>
          </a:p>
          <a:p>
            <a:pPr lvl="1" fontAlgn="ctr"/>
            <a:r>
              <a:rPr lang="en-GB" altLang="zh-TW" sz="2200" dirty="0"/>
              <a:t>FFS how to </a:t>
            </a:r>
            <a:r>
              <a:rPr lang="en-GB" altLang="zh-TW" sz="2200" strike="sngStrike" dirty="0"/>
              <a:t>define the metric of </a:t>
            </a:r>
            <a:r>
              <a:rPr lang="en-GB" altLang="zh-TW" sz="2200" strike="sngStrike" dirty="0" smtClean="0"/>
              <a:t>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a:t>
            </a:r>
            <a:r>
              <a:rPr lang="en-US" altLang="zh-TW" sz="2200" dirty="0" smtClean="0">
                <a:solidFill>
                  <a:srgbClr val="7030A0"/>
                </a:solidFill>
              </a:rPr>
              <a:t>The thresholds are configured or pre-defined.</a:t>
            </a:r>
          </a:p>
          <a:p>
            <a:pPr lvl="1"/>
            <a:r>
              <a:rPr lang="en-US" altLang="zh-TW" sz="1800" dirty="0" smtClean="0">
                <a:solidFill>
                  <a:srgbClr val="7030A0"/>
                </a:solidFill>
              </a:rPr>
              <a:t>FFS: Different </a:t>
            </a:r>
            <a:r>
              <a:rPr lang="en-US" altLang="zh-TW" sz="1800" dirty="0">
                <a:solidFill>
                  <a:srgbClr val="7030A0"/>
                </a:solidFill>
              </a:rPr>
              <a:t>threshold </a:t>
            </a:r>
            <a:r>
              <a:rPr lang="en-US" altLang="zh-TW" sz="1800" dirty="0" smtClean="0">
                <a:solidFill>
                  <a:srgbClr val="7030A0"/>
                </a:solidFill>
              </a:rPr>
              <a:t>configuration (i.e. different IEs in RRC signaling )for </a:t>
            </a:r>
            <a:r>
              <a:rPr lang="en-US" altLang="zh-TW" sz="1800" dirty="0">
                <a:solidFill>
                  <a:srgbClr val="7030A0"/>
                </a:solidFill>
              </a:rPr>
              <a:t>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xmlns=""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smtClean="0">
                <a:solidFill>
                  <a:srgbClr val="C00000"/>
                </a:solidFill>
              </a:rPr>
              <a:t>Option 1: Evaluation period based on fixed sample number</a:t>
            </a:r>
          </a:p>
          <a:p>
            <a:pPr lvl="2"/>
            <a:r>
              <a:rPr lang="sv-SE" dirty="0" smtClean="0">
                <a:solidFill>
                  <a:srgbClr val="C00000"/>
                </a:solidFill>
              </a:rPr>
              <a:t>The relaxation factor is </a:t>
            </a:r>
            <a:r>
              <a:rPr lang="sv-SE" altLang="zh-CN" dirty="0">
                <a:solidFill>
                  <a:srgbClr val="C00000"/>
                </a:solidFill>
              </a:rPr>
              <a:t>implicitly </a:t>
            </a:r>
            <a:r>
              <a:rPr lang="sv-SE" altLang="zh-CN" dirty="0" smtClean="0">
                <a:solidFill>
                  <a:srgbClr val="C00000"/>
                </a:solidFill>
              </a:rPr>
              <a:t>defined, similar to the beam sweeping factor </a:t>
            </a:r>
            <a:r>
              <a:rPr lang="sv-SE" altLang="zh-CN" dirty="0">
                <a:solidFill>
                  <a:srgbClr val="C00000"/>
                </a:solidFill>
              </a:rPr>
              <a:t>implicitly defined </a:t>
            </a:r>
            <a:r>
              <a:rPr lang="sv-SE" altLang="zh-CN" dirty="0" smtClean="0">
                <a:solidFill>
                  <a:srgbClr val="C00000"/>
                </a:solidFill>
              </a:rPr>
              <a:t>in FR2 RRM measurement requirements.</a:t>
            </a:r>
            <a:endParaRPr lang="sv-SE" dirty="0" smtClean="0">
              <a:solidFill>
                <a:srgbClr val="C00000"/>
              </a:solidFill>
            </a:endParaRPr>
          </a:p>
          <a:p>
            <a:pPr lvl="1"/>
            <a:r>
              <a:rPr lang="sv-SE" dirty="0" smtClean="0">
                <a:solidFill>
                  <a:srgbClr val="C00000"/>
                </a:solidFill>
              </a:rPr>
              <a:t>Option 2: Evaluation period scaling with the relaxation factor</a:t>
            </a:r>
          </a:p>
          <a:p>
            <a:pPr lvl="2"/>
            <a:r>
              <a:rPr lang="en-US" dirty="0">
                <a:solidFill>
                  <a:srgbClr val="C00000"/>
                </a:solidFill>
              </a:rPr>
              <a:t>The relaxation factor is </a:t>
            </a:r>
            <a:r>
              <a:rPr lang="en-US" dirty="0" smtClean="0">
                <a:solidFill>
                  <a:srgbClr val="C00000"/>
                </a:solidFill>
              </a:rPr>
              <a:t>explicitly defined</a:t>
            </a:r>
            <a:endParaRPr lang="sv-SE" dirty="0" smtClean="0">
              <a:solidFill>
                <a:srgbClr val="C00000"/>
              </a:solidFill>
            </a:endParaRPr>
          </a:p>
          <a:p>
            <a:pPr lvl="2"/>
            <a:r>
              <a:rPr lang="sv-SE" dirty="0" smtClean="0">
                <a:solidFill>
                  <a:srgbClr val="C00000"/>
                </a:solidFill>
              </a:rPr>
              <a:t>FFS</a:t>
            </a:r>
            <a:r>
              <a:rPr lang="sv-SE" dirty="0" smtClean="0">
                <a:solidFill>
                  <a:srgbClr val="FF0000"/>
                </a:solidFill>
              </a:rPr>
              <a:t> </a:t>
            </a:r>
            <a:r>
              <a:rPr lang="sv-SE" dirty="0" smtClean="0">
                <a:solidFill>
                  <a:srgbClr val="C00000"/>
                </a:solidFill>
              </a:rPr>
              <a:t>whether</a:t>
            </a:r>
            <a:r>
              <a:rPr lang="sv-SE" dirty="0" smtClean="0">
                <a:solidFill>
                  <a:srgbClr val="FF0000"/>
                </a:solidFill>
              </a:rPr>
              <a:t> Different </a:t>
            </a:r>
            <a:r>
              <a:rPr lang="sv-SE" dirty="0">
                <a:solidFill>
                  <a:srgbClr val="FF0000"/>
                </a:solidFill>
              </a:rPr>
              <a:t>relaxation factors between FR1 and FR2</a:t>
            </a:r>
          </a:p>
          <a:p>
            <a:pPr lvl="2"/>
            <a:r>
              <a:rPr lang="sv-SE" dirty="0" smtClean="0">
                <a:solidFill>
                  <a:srgbClr val="C00000"/>
                </a:solidFill>
              </a:rPr>
              <a:t>FFS</a:t>
            </a:r>
            <a:r>
              <a:rPr lang="sv-SE" dirty="0" smtClean="0">
                <a:solidFill>
                  <a:srgbClr val="FF0000"/>
                </a:solidFill>
              </a:rPr>
              <a:t> </a:t>
            </a:r>
            <a:r>
              <a:rPr lang="sv-SE" altLang="zh-CN" dirty="0">
                <a:solidFill>
                  <a:srgbClr val="C00000"/>
                </a:solidFill>
              </a:rPr>
              <a:t>whether</a:t>
            </a:r>
            <a:r>
              <a:rPr lang="sv-SE" altLang="zh-CN" dirty="0">
                <a:solidFill>
                  <a:srgbClr val="FF0000"/>
                </a:solidFill>
              </a:rPr>
              <a:t> </a:t>
            </a:r>
            <a:r>
              <a:rPr lang="sv-SE" dirty="0" smtClean="0">
                <a:solidFill>
                  <a:srgbClr val="FF0000"/>
                </a:solidFill>
              </a:rPr>
              <a:t>Different </a:t>
            </a:r>
            <a:r>
              <a:rPr lang="sv-SE" dirty="0">
                <a:solidFill>
                  <a:srgbClr val="FF0000"/>
                </a:solidFill>
              </a:rPr>
              <a:t>relaxation factors for different SINR range</a:t>
            </a:r>
          </a:p>
          <a:p>
            <a:pPr lvl="2"/>
            <a:r>
              <a:rPr lang="sv-SE" dirty="0" smtClean="0">
                <a:solidFill>
                  <a:srgbClr val="C00000"/>
                </a:solidFill>
              </a:rPr>
              <a:t>FFS</a:t>
            </a:r>
            <a:r>
              <a:rPr lang="sv-SE" dirty="0" smtClean="0">
                <a:solidFill>
                  <a:srgbClr val="FF0000"/>
                </a:solidFill>
              </a:rPr>
              <a:t> </a:t>
            </a:r>
            <a:r>
              <a:rPr lang="sv-SE" altLang="zh-CN" dirty="0">
                <a:solidFill>
                  <a:srgbClr val="C00000"/>
                </a:solidFill>
              </a:rPr>
              <a:t>whether</a:t>
            </a:r>
            <a:r>
              <a:rPr lang="sv-SE" altLang="zh-CN" dirty="0">
                <a:solidFill>
                  <a:srgbClr val="FF0000"/>
                </a:solidFill>
              </a:rPr>
              <a:t> </a:t>
            </a:r>
            <a:r>
              <a:rPr lang="sv-SE" dirty="0" smtClean="0">
                <a:solidFill>
                  <a:srgbClr val="FF0000"/>
                </a:solidFill>
              </a:rPr>
              <a:t>Different </a:t>
            </a:r>
            <a:r>
              <a:rPr lang="sv-SE" dirty="0">
                <a:solidFill>
                  <a:srgbClr val="FF0000"/>
                </a:solidFill>
              </a:rPr>
              <a:t>relaxation factors for SSB and CSI-RS</a:t>
            </a:r>
          </a:p>
          <a:p>
            <a:pPr lvl="2"/>
            <a:r>
              <a:rPr lang="sv-SE" altLang="zh-CN" dirty="0">
                <a:solidFill>
                  <a:srgbClr val="C00000"/>
                </a:solidFill>
              </a:rPr>
              <a:t>FFS</a:t>
            </a:r>
            <a:r>
              <a:rPr lang="sv-SE" altLang="zh-CN" dirty="0">
                <a:solidFill>
                  <a:srgbClr val="FF0000"/>
                </a:solidFill>
              </a:rPr>
              <a:t> </a:t>
            </a:r>
            <a:r>
              <a:rPr lang="sv-SE" dirty="0" smtClean="0">
                <a:solidFill>
                  <a:srgbClr val="FF0000"/>
                </a:solidFill>
              </a:rPr>
              <a:t>What </a:t>
            </a:r>
            <a:r>
              <a:rPr lang="sv-SE" dirty="0">
                <a:solidFill>
                  <a:srgbClr val="FF0000"/>
                </a:solidFill>
              </a:rPr>
              <a:t>UE speed is used as reference for derving the relaxation </a:t>
            </a:r>
            <a:r>
              <a:rPr lang="sv-SE" dirty="0" smtClean="0">
                <a:solidFill>
                  <a:srgbClr val="FF0000"/>
                </a:solidFill>
              </a:rPr>
              <a:t>factor</a:t>
            </a:r>
          </a:p>
          <a:p>
            <a:pPr lvl="1"/>
            <a:r>
              <a:rPr lang="sv-SE" altLang="zh-CN" smtClean="0">
                <a:solidFill>
                  <a:srgbClr val="C00000"/>
                </a:solidFill>
              </a:rPr>
              <a:t>Other options are not precluded.</a:t>
            </a:r>
            <a:endParaRPr lang="sv-SE" altLang="zh-CN" dirty="0">
              <a:solidFill>
                <a:srgbClr val="C00000"/>
              </a:solidFill>
            </a:endParaRPr>
          </a:p>
          <a:p>
            <a:pPr lvl="2"/>
            <a:endParaRPr lang="sv-SE" dirty="0" smtClean="0">
              <a:solidFill>
                <a:srgbClr val="FF0000"/>
              </a:solidFill>
            </a:endParaRPr>
          </a:p>
        </p:txBody>
      </p:sp>
    </p:spTree>
    <p:extLst>
      <p:ext uri="{BB962C8B-B14F-4D97-AF65-F5344CB8AC3E}">
        <p14:creationId xmlns:p14="http://schemas.microsoft.com/office/powerpoint/2010/main" val="2476128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smtClean="0"/>
              <a:t>Given </a:t>
            </a:r>
            <a:r>
              <a:rPr lang="en-US" altLang="zh-TW" sz="1800" dirty="0"/>
              <a:t>the this feature is enabled by the network, the </a:t>
            </a:r>
            <a:r>
              <a:rPr lang="en-GB" altLang="zh-TW" sz="1800" dirty="0"/>
              <a:t>low mobility criterion is defined based on</a:t>
            </a:r>
            <a:endParaRPr lang="en-US" altLang="zh-TW" sz="1800" dirty="0"/>
          </a:p>
          <a:p>
            <a:pPr lvl="1" hangingPunct="0"/>
            <a:r>
              <a:rPr lang="en-US" altLang="zh-TW" sz="1800" dirty="0" smtClean="0"/>
              <a:t>FFS</a:t>
            </a:r>
          </a:p>
          <a:p>
            <a:pPr lvl="2" hangingPunct="0"/>
            <a:r>
              <a:rPr lang="en-US" altLang="zh-TW" sz="1800" dirty="0" smtClean="0"/>
              <a:t>Option </a:t>
            </a:r>
            <a:r>
              <a:rPr lang="en-US" altLang="zh-TW" sz="1800" dirty="0"/>
              <a:t>A: UE will need to keep verifying whether the </a:t>
            </a:r>
            <a:r>
              <a:rPr lang="en-GB" altLang="zh-TW" sz="1800" dirty="0"/>
              <a:t>low mobility criterion </a:t>
            </a:r>
            <a:r>
              <a:rPr lang="en-US" altLang="zh-TW" sz="1800" dirty="0"/>
              <a:t>is fulfilled</a:t>
            </a:r>
            <a:endParaRPr lang="zh-TW" altLang="zh-TW" sz="1800" dirty="0"/>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keep verifying whether the </a:t>
            </a:r>
            <a:r>
              <a:rPr lang="en-GB" altLang="zh-TW" sz="1800" dirty="0"/>
              <a:t>low mobility criterion </a:t>
            </a:r>
            <a:r>
              <a:rPr lang="en-US" altLang="zh-TW" sz="1800" dirty="0"/>
              <a:t>is fulfilled</a:t>
            </a:r>
            <a:endParaRPr lang="zh-TW" altLang="zh-TW" sz="1800" dirty="0"/>
          </a:p>
          <a:p>
            <a:pPr lvl="3" hangingPunct="0"/>
            <a:r>
              <a:rPr lang="en-US" altLang="zh-TW" dirty="0"/>
              <a:t>Option B1: UE assumes the </a:t>
            </a:r>
            <a:r>
              <a:rPr lang="en-GB" altLang="zh-TW" dirty="0"/>
              <a:t>low mobility criterion is fulfilled </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r>
              <a:rPr lang="en-US" altLang="zh-TW" sz="1800" dirty="0" smtClean="0"/>
              <a:t>.</a:t>
            </a:r>
            <a:endParaRPr lang="zh-TW" altLang="zh-TW" sz="1800" dirty="0"/>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2.xml><?xml version="1.0" encoding="utf-8"?>
<ds:datastoreItem xmlns:ds="http://schemas.openxmlformats.org/officeDocument/2006/customXml" ds:itemID="{EF0FD343-6777-4061-95D9-81AE5AF9F6D5}">
  <ds:schemaRefs>
    <ds:schemaRef ds:uri="http://purl.org/dc/dcmitype/"/>
    <ds:schemaRef ds:uri="9b239327-9e80-40e4-b1b7-4394fed77a33"/>
    <ds:schemaRef ds:uri="http://www.w3.org/XML/1998/namespace"/>
    <ds:schemaRef ds:uri="http://schemas.openxmlformats.org/package/2006/metadata/core-properties"/>
    <ds:schemaRef ds:uri="http://purl.org/dc/elements/1.1/"/>
    <ds:schemaRef ds:uri="2f282d3b-eb4a-4b09-b61f-b9593442e286"/>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purl.org/dc/terms/"/>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13589</TotalTime>
  <Words>3029</Words>
  <Application>Microsoft Office PowerPoint</Application>
  <PresentationFormat>寬螢幕</PresentationFormat>
  <Paragraphs>224</Paragraphs>
  <Slides>18</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18</vt:i4>
      </vt:variant>
    </vt:vector>
  </HeadingPairs>
  <TitlesOfParts>
    <vt:vector size="27" baseType="lpstr">
      <vt:lpstr>SimSun</vt:lpstr>
      <vt:lpstr>SimSun</vt:lpstr>
      <vt:lpstr>新細明體</vt: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簡報</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簡報</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Hsuanli Lin (林烜立)</cp:lastModifiedBy>
  <cp:revision>2146</cp:revision>
  <dcterms:created xsi:type="dcterms:W3CDTF">2016-04-13T15:12:29Z</dcterms:created>
  <dcterms:modified xsi:type="dcterms:W3CDTF">2021-04-19T06:27:56Z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