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E7B34FF7-A669-4D6E-A1F1-AA33AE14150E}"/>
    <pc:docChg chg="undo custSel modSld">
      <pc:chgData name="Santhan Thangarasa" userId="408d9f9c-4a2c-4dc8-a0f4-253ef568dfdf" providerId="ADAL" clId="{E7B34FF7-A669-4D6E-A1F1-AA33AE14150E}" dt="2021-04-19T15:40:27.182" v="190" actId="207"/>
      <pc:docMkLst>
        <pc:docMk/>
      </pc:docMkLst>
      <pc:sldChg chg="modSp mod">
        <pc:chgData name="Santhan Thangarasa" userId="408d9f9c-4a2c-4dc8-a0f4-253ef568dfdf" providerId="ADAL" clId="{E7B34FF7-A669-4D6E-A1F1-AA33AE14150E}" dt="2021-04-19T15:39:18.645" v="18" actId="400"/>
        <pc:sldMkLst>
          <pc:docMk/>
          <pc:sldMk cId="3100701317" sldId="404"/>
        </pc:sldMkLst>
        <pc:spChg chg="mod">
          <ac:chgData name="Santhan Thangarasa" userId="408d9f9c-4a2c-4dc8-a0f4-253ef568dfdf" providerId="ADAL" clId="{E7B34FF7-A669-4D6E-A1F1-AA33AE14150E}" dt="2021-04-19T15:39:18.645" v="18" actId="400"/>
          <ac:spMkLst>
            <pc:docMk/>
            <pc:sldMk cId="3100701317" sldId="404"/>
            <ac:spMk id="3" creationId="{00000000-0000-0000-0000-000000000000}"/>
          </ac:spMkLst>
        </pc:spChg>
      </pc:sldChg>
      <pc:sldChg chg="modSp mod">
        <pc:chgData name="Santhan Thangarasa" userId="408d9f9c-4a2c-4dc8-a0f4-253ef568dfdf" providerId="ADAL" clId="{E7B34FF7-A669-4D6E-A1F1-AA33AE14150E}" dt="2021-04-19T15:40:27.182" v="190" actId="207"/>
        <pc:sldMkLst>
          <pc:docMk/>
          <pc:sldMk cId="979079315" sldId="410"/>
        </pc:sldMkLst>
        <pc:spChg chg="mod">
          <ac:chgData name="Santhan Thangarasa" userId="408d9f9c-4a2c-4dc8-a0f4-253ef568dfdf" providerId="ADAL" clId="{E7B34FF7-A669-4D6E-A1F1-AA33AE14150E}" dt="2021-04-19T15:40:27.182" v="190" actId="207"/>
          <ac:spMkLst>
            <pc:docMk/>
            <pc:sldMk cId="979079315" sldId="410"/>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strike="sngStrike" dirty="0">
                <a:solidFill>
                  <a:srgbClr val="0000CC"/>
                </a:solidFill>
              </a:rPr>
              <a:t>FFS whether to </a:t>
            </a:r>
            <a:r>
              <a:rPr lang="en-US" altLang="zh-TW" sz="2400" dirty="0">
                <a:solidFill>
                  <a:srgbClr val="0000CC"/>
                </a:solidFill>
              </a:rPr>
              <a:t>RAN4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strike="sngStrike" dirty="0">
                <a:solidFill>
                  <a:srgbClr val="FF0000"/>
                </a:solidFill>
              </a:rPr>
              <a:t>Up to 3 km/h and at high SINR (in-sync), relaxation by factor 4 can be allowed for FR1.</a:t>
            </a:r>
            <a:endParaRPr lang="sv-SE" sz="1400" strike="sngStrike" dirty="0">
              <a:solidFill>
                <a:srgbClr val="FF0000"/>
              </a:solidFill>
            </a:endParaRPr>
          </a:p>
          <a:p>
            <a:pPr fontAlgn="ctr"/>
            <a:r>
              <a:rPr lang="en-GB" sz="1400" strike="sngStrike" dirty="0">
                <a:solidFill>
                  <a:srgbClr val="FF0000"/>
                </a:solidFill>
              </a:rPr>
              <a:t>Up to 3 km/h at low SINR (out-of-sync), relaxation if allowed should be smaller than factor 2 for FR1. </a:t>
            </a:r>
            <a:endParaRPr lang="sv-SE" sz="1400" strike="sngStrike" dirty="0">
              <a:solidFill>
                <a:srgbClr val="FF0000"/>
              </a:solidFill>
            </a:endParaRPr>
          </a:p>
          <a:p>
            <a:pPr fontAlgn="ctr"/>
            <a:r>
              <a:rPr lang="en-GB" sz="1400" strike="sngStrike" dirty="0">
                <a:solidFill>
                  <a:srgbClr val="FF0000"/>
                </a:solidFill>
              </a:rPr>
              <a:t>Up to 30 km/h and at high SINR (e.g. in-sync), relaxation if allowed should be smaller than factor 2 FR1.</a:t>
            </a:r>
            <a:endParaRPr lang="sv-SE" sz="1400" strike="sngStrike" dirty="0">
              <a:solidFill>
                <a:srgbClr val="FF0000"/>
              </a:solidFill>
            </a:endParaRPr>
          </a:p>
          <a:p>
            <a:pPr fontAlgn="ctr"/>
            <a:r>
              <a:rPr lang="en-GB" sz="1400" strike="sngStrike" dirty="0">
                <a:solidFill>
                  <a:srgbClr val="FF0000"/>
                </a:solidFill>
              </a:rPr>
              <a:t>Up to 30 km/h at low SINR (e.g. out-of-sync), no relaxation shall be allowed for FR1. </a:t>
            </a:r>
            <a:endParaRPr lang="sv-SE" sz="1400" strike="sngStrike" dirty="0">
              <a:solidFill>
                <a:srgbClr val="FF0000"/>
              </a:solidFill>
            </a:endParaRPr>
          </a:p>
          <a:p>
            <a:pPr fontAlgn="ctr"/>
            <a:r>
              <a:rPr lang="en-GB" sz="1400" strike="sngStrike" dirty="0">
                <a:solidFill>
                  <a:srgbClr val="FF0000"/>
                </a:solidFill>
              </a:rPr>
              <a:t>Up to 3 km/h at higher SINR (e.g. in-sync), relaxation if allowed should be smaller than factor 2 for FR2.</a:t>
            </a:r>
            <a:endParaRPr lang="sv-SE" sz="1400" strike="sngStrike" dirty="0">
              <a:solidFill>
                <a:srgbClr val="FF0000"/>
              </a:solidFill>
            </a:endParaRPr>
          </a:p>
          <a:p>
            <a:pPr fontAlgn="ctr"/>
            <a:r>
              <a:rPr lang="en-GB" sz="1400" strike="sngStrike" dirty="0">
                <a:solidFill>
                  <a:srgbClr val="FF0000"/>
                </a:solidFill>
              </a:rPr>
              <a:t>Up to 30 km/h, no relaxation should be allowed for FR2.</a:t>
            </a:r>
            <a:endParaRPr lang="sv-SE" sz="1400" strike="sngStrike"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RRM measurement assumptions are kept unchanged compared to the earlier simulations used for defining the existing RRM measurement requirements.</a:t>
            </a:r>
          </a:p>
          <a:p>
            <a:pPr marL="0" indent="0">
              <a:buNone/>
            </a:pPr>
            <a:endParaRPr lang="en-GB" altLang="zh-TW" sz="2000" b="1" u="sng" dirty="0"/>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endParaRPr lang="zh-TW" altLang="zh-TW" sz="1800" dirty="0">
              <a:solidFill>
                <a:srgbClr val="0070C0"/>
              </a:solidFill>
            </a:endParaRPr>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purl.org/dc/elements/1.1/"/>
    <ds:schemaRef ds:uri="9b239327-9e80-40e4-b1b7-4394fed77a33"/>
    <ds:schemaRef ds:uri="http://schemas.microsoft.com/sharepoint/v3"/>
    <ds:schemaRef ds:uri="http://www.w3.org/XML/1998/namespace"/>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13748</TotalTime>
  <Words>3830</Words>
  <Application>Microsoft Office PowerPoint</Application>
  <PresentationFormat>Widescreen</PresentationFormat>
  <Paragraphs>242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2163</cp:revision>
  <dcterms:created xsi:type="dcterms:W3CDTF">2016-04-13T15:12:29Z</dcterms:created>
  <dcterms:modified xsi:type="dcterms:W3CDTF">2021-04-19T15:40:28Z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